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2" r:id="rId15"/>
    <p:sldId id="283" r:id="rId16"/>
    <p:sldId id="28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72" d="100"/>
          <a:sy n="72"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6083-B9F0-49B1-82B4-37053004F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118D1D59-E9E9-4B65-8107-AB11CE8290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8F1358E5-9042-4A39-A75D-04116F70AAA4}"/>
              </a:ext>
            </a:extLst>
          </p:cNvPr>
          <p:cNvSpPr>
            <a:spLocks noGrp="1"/>
          </p:cNvSpPr>
          <p:nvPr>
            <p:ph type="dt" sz="half" idx="10"/>
          </p:nvPr>
        </p:nvSpPr>
        <p:spPr/>
        <p:txBody>
          <a:bodyPr/>
          <a:lstStyle/>
          <a:p>
            <a:fld id="{5F1419E6-9780-4272-88B5-0909CE1C9C04}" type="datetimeFigureOut">
              <a:rPr lang="en-PH" smtClean="0"/>
              <a:t>16/10/2025</a:t>
            </a:fld>
            <a:endParaRPr lang="en-PH"/>
          </a:p>
        </p:txBody>
      </p:sp>
      <p:sp>
        <p:nvSpPr>
          <p:cNvPr id="5" name="Footer Placeholder 4">
            <a:extLst>
              <a:ext uri="{FF2B5EF4-FFF2-40B4-BE49-F238E27FC236}">
                <a16:creationId xmlns:a16="http://schemas.microsoft.com/office/drawing/2014/main" id="{60E760C7-A606-4505-8789-C0A2E543337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0893B44B-74DA-470B-8A5A-684B1C1FBEE7}"/>
              </a:ext>
            </a:extLst>
          </p:cNvPr>
          <p:cNvSpPr>
            <a:spLocks noGrp="1"/>
          </p:cNvSpPr>
          <p:nvPr>
            <p:ph type="sldNum" sz="quarter" idx="12"/>
          </p:nvPr>
        </p:nvSpPr>
        <p:spPr/>
        <p:txBody>
          <a:bodyPr/>
          <a:lstStyle/>
          <a:p>
            <a:fld id="{87BACF78-FAB1-4972-9137-CEB4718A8823}" type="slidenum">
              <a:rPr lang="en-PH" smtClean="0"/>
              <a:t>‹#›</a:t>
            </a:fld>
            <a:endParaRPr lang="en-PH"/>
          </a:p>
        </p:txBody>
      </p:sp>
    </p:spTree>
    <p:extLst>
      <p:ext uri="{BB962C8B-B14F-4D97-AF65-F5344CB8AC3E}">
        <p14:creationId xmlns:p14="http://schemas.microsoft.com/office/powerpoint/2010/main" val="3446035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C3AF-15ED-443A-A9CE-493693BA208F}"/>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92F9C7E1-10FC-4444-8F9A-0E9348A62E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A6A61FF-99BB-4D23-892A-2B6B272A169C}"/>
              </a:ext>
            </a:extLst>
          </p:cNvPr>
          <p:cNvSpPr>
            <a:spLocks noGrp="1"/>
          </p:cNvSpPr>
          <p:nvPr>
            <p:ph type="dt" sz="half" idx="10"/>
          </p:nvPr>
        </p:nvSpPr>
        <p:spPr/>
        <p:txBody>
          <a:bodyPr/>
          <a:lstStyle/>
          <a:p>
            <a:fld id="{5F1419E6-9780-4272-88B5-0909CE1C9C04}" type="datetimeFigureOut">
              <a:rPr lang="en-PH" smtClean="0"/>
              <a:t>16/10/2025</a:t>
            </a:fld>
            <a:endParaRPr lang="en-PH"/>
          </a:p>
        </p:txBody>
      </p:sp>
      <p:sp>
        <p:nvSpPr>
          <p:cNvPr id="5" name="Footer Placeholder 4">
            <a:extLst>
              <a:ext uri="{FF2B5EF4-FFF2-40B4-BE49-F238E27FC236}">
                <a16:creationId xmlns:a16="http://schemas.microsoft.com/office/drawing/2014/main" id="{0C279903-629C-4F93-B16D-63FE3EE40F4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FF01AB9-3579-4BA9-A6B6-BC50279E2C63}"/>
              </a:ext>
            </a:extLst>
          </p:cNvPr>
          <p:cNvSpPr>
            <a:spLocks noGrp="1"/>
          </p:cNvSpPr>
          <p:nvPr>
            <p:ph type="sldNum" sz="quarter" idx="12"/>
          </p:nvPr>
        </p:nvSpPr>
        <p:spPr/>
        <p:txBody>
          <a:bodyPr/>
          <a:lstStyle/>
          <a:p>
            <a:fld id="{87BACF78-FAB1-4972-9137-CEB4718A8823}" type="slidenum">
              <a:rPr lang="en-PH" smtClean="0"/>
              <a:t>‹#›</a:t>
            </a:fld>
            <a:endParaRPr lang="en-PH"/>
          </a:p>
        </p:txBody>
      </p:sp>
    </p:spTree>
    <p:extLst>
      <p:ext uri="{BB962C8B-B14F-4D97-AF65-F5344CB8AC3E}">
        <p14:creationId xmlns:p14="http://schemas.microsoft.com/office/powerpoint/2010/main" val="24467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A8B99C-0A7A-448F-AB83-2505ABC16A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8E11A29D-0EC5-4865-8F11-3E45AB7C18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4B60CE6-13C4-4AF9-96DE-12A9E5F9BACD}"/>
              </a:ext>
            </a:extLst>
          </p:cNvPr>
          <p:cNvSpPr>
            <a:spLocks noGrp="1"/>
          </p:cNvSpPr>
          <p:nvPr>
            <p:ph type="dt" sz="half" idx="10"/>
          </p:nvPr>
        </p:nvSpPr>
        <p:spPr/>
        <p:txBody>
          <a:bodyPr/>
          <a:lstStyle/>
          <a:p>
            <a:fld id="{5F1419E6-9780-4272-88B5-0909CE1C9C04}" type="datetimeFigureOut">
              <a:rPr lang="en-PH" smtClean="0"/>
              <a:t>16/10/2025</a:t>
            </a:fld>
            <a:endParaRPr lang="en-PH"/>
          </a:p>
        </p:txBody>
      </p:sp>
      <p:sp>
        <p:nvSpPr>
          <p:cNvPr id="5" name="Footer Placeholder 4">
            <a:extLst>
              <a:ext uri="{FF2B5EF4-FFF2-40B4-BE49-F238E27FC236}">
                <a16:creationId xmlns:a16="http://schemas.microsoft.com/office/drawing/2014/main" id="{085C7808-818D-401F-A098-8B5403E8849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9E21702B-0570-4A19-859E-08ED0AD16C38}"/>
              </a:ext>
            </a:extLst>
          </p:cNvPr>
          <p:cNvSpPr>
            <a:spLocks noGrp="1"/>
          </p:cNvSpPr>
          <p:nvPr>
            <p:ph type="sldNum" sz="quarter" idx="12"/>
          </p:nvPr>
        </p:nvSpPr>
        <p:spPr/>
        <p:txBody>
          <a:bodyPr/>
          <a:lstStyle/>
          <a:p>
            <a:fld id="{87BACF78-FAB1-4972-9137-CEB4718A8823}" type="slidenum">
              <a:rPr lang="en-PH" smtClean="0"/>
              <a:t>‹#›</a:t>
            </a:fld>
            <a:endParaRPr lang="en-PH"/>
          </a:p>
        </p:txBody>
      </p:sp>
    </p:spTree>
    <p:extLst>
      <p:ext uri="{BB962C8B-B14F-4D97-AF65-F5344CB8AC3E}">
        <p14:creationId xmlns:p14="http://schemas.microsoft.com/office/powerpoint/2010/main" val="217132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9BFD-6DE8-4612-8735-618951150020}"/>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0FC36EA1-D5AE-4347-AC64-D4220D114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77BB477-AACC-4B47-BBE7-2B729536DB32}"/>
              </a:ext>
            </a:extLst>
          </p:cNvPr>
          <p:cNvSpPr>
            <a:spLocks noGrp="1"/>
          </p:cNvSpPr>
          <p:nvPr>
            <p:ph type="dt" sz="half" idx="10"/>
          </p:nvPr>
        </p:nvSpPr>
        <p:spPr/>
        <p:txBody>
          <a:bodyPr/>
          <a:lstStyle/>
          <a:p>
            <a:fld id="{5F1419E6-9780-4272-88B5-0909CE1C9C04}" type="datetimeFigureOut">
              <a:rPr lang="en-PH" smtClean="0"/>
              <a:t>16/10/2025</a:t>
            </a:fld>
            <a:endParaRPr lang="en-PH"/>
          </a:p>
        </p:txBody>
      </p:sp>
      <p:sp>
        <p:nvSpPr>
          <p:cNvPr id="5" name="Footer Placeholder 4">
            <a:extLst>
              <a:ext uri="{FF2B5EF4-FFF2-40B4-BE49-F238E27FC236}">
                <a16:creationId xmlns:a16="http://schemas.microsoft.com/office/drawing/2014/main" id="{F14A62E3-B5FD-414D-9B2F-61EAC9D0D6E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748FBCE3-E4E3-4FF7-B6BF-63104DB4192A}"/>
              </a:ext>
            </a:extLst>
          </p:cNvPr>
          <p:cNvSpPr>
            <a:spLocks noGrp="1"/>
          </p:cNvSpPr>
          <p:nvPr>
            <p:ph type="sldNum" sz="quarter" idx="12"/>
          </p:nvPr>
        </p:nvSpPr>
        <p:spPr/>
        <p:txBody>
          <a:bodyPr/>
          <a:lstStyle/>
          <a:p>
            <a:fld id="{87BACF78-FAB1-4972-9137-CEB4718A8823}" type="slidenum">
              <a:rPr lang="en-PH" smtClean="0"/>
              <a:t>‹#›</a:t>
            </a:fld>
            <a:endParaRPr lang="en-PH"/>
          </a:p>
        </p:txBody>
      </p:sp>
    </p:spTree>
    <p:extLst>
      <p:ext uri="{BB962C8B-B14F-4D97-AF65-F5344CB8AC3E}">
        <p14:creationId xmlns:p14="http://schemas.microsoft.com/office/powerpoint/2010/main" val="311894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E02F-D9C7-40AA-A328-0ED4B9E3FC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52AC5F5C-AA8F-4A67-A6F0-9AEB3C9839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2E50B9-95B0-4526-8E0C-B58143CAC55C}"/>
              </a:ext>
            </a:extLst>
          </p:cNvPr>
          <p:cNvSpPr>
            <a:spLocks noGrp="1"/>
          </p:cNvSpPr>
          <p:nvPr>
            <p:ph type="dt" sz="half" idx="10"/>
          </p:nvPr>
        </p:nvSpPr>
        <p:spPr/>
        <p:txBody>
          <a:bodyPr/>
          <a:lstStyle/>
          <a:p>
            <a:fld id="{5F1419E6-9780-4272-88B5-0909CE1C9C04}" type="datetimeFigureOut">
              <a:rPr lang="en-PH" smtClean="0"/>
              <a:t>16/10/2025</a:t>
            </a:fld>
            <a:endParaRPr lang="en-PH"/>
          </a:p>
        </p:txBody>
      </p:sp>
      <p:sp>
        <p:nvSpPr>
          <p:cNvPr id="5" name="Footer Placeholder 4">
            <a:extLst>
              <a:ext uri="{FF2B5EF4-FFF2-40B4-BE49-F238E27FC236}">
                <a16:creationId xmlns:a16="http://schemas.microsoft.com/office/drawing/2014/main" id="{D2E1C691-74C7-43FC-8540-DEE2D15DD90E}"/>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B6B6053-F04C-40EF-BE9A-6E4A5A62DF1B}"/>
              </a:ext>
            </a:extLst>
          </p:cNvPr>
          <p:cNvSpPr>
            <a:spLocks noGrp="1"/>
          </p:cNvSpPr>
          <p:nvPr>
            <p:ph type="sldNum" sz="quarter" idx="12"/>
          </p:nvPr>
        </p:nvSpPr>
        <p:spPr/>
        <p:txBody>
          <a:bodyPr/>
          <a:lstStyle/>
          <a:p>
            <a:fld id="{87BACF78-FAB1-4972-9137-CEB4718A8823}" type="slidenum">
              <a:rPr lang="en-PH" smtClean="0"/>
              <a:t>‹#›</a:t>
            </a:fld>
            <a:endParaRPr lang="en-PH"/>
          </a:p>
        </p:txBody>
      </p:sp>
    </p:spTree>
    <p:extLst>
      <p:ext uri="{BB962C8B-B14F-4D97-AF65-F5344CB8AC3E}">
        <p14:creationId xmlns:p14="http://schemas.microsoft.com/office/powerpoint/2010/main" val="40482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AAA5-74AF-450A-832E-4F695236237E}"/>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A116F576-4AF0-4145-912A-AA13F3193F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0EE67175-DE10-4FE7-B40B-8EAFC7F05BC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D7050996-E0B6-4740-84CC-AC280D9673C2}"/>
              </a:ext>
            </a:extLst>
          </p:cNvPr>
          <p:cNvSpPr>
            <a:spLocks noGrp="1"/>
          </p:cNvSpPr>
          <p:nvPr>
            <p:ph type="dt" sz="half" idx="10"/>
          </p:nvPr>
        </p:nvSpPr>
        <p:spPr/>
        <p:txBody>
          <a:bodyPr/>
          <a:lstStyle/>
          <a:p>
            <a:fld id="{5F1419E6-9780-4272-88B5-0909CE1C9C04}" type="datetimeFigureOut">
              <a:rPr lang="en-PH" smtClean="0"/>
              <a:t>16/10/2025</a:t>
            </a:fld>
            <a:endParaRPr lang="en-PH"/>
          </a:p>
        </p:txBody>
      </p:sp>
      <p:sp>
        <p:nvSpPr>
          <p:cNvPr id="6" name="Footer Placeholder 5">
            <a:extLst>
              <a:ext uri="{FF2B5EF4-FFF2-40B4-BE49-F238E27FC236}">
                <a16:creationId xmlns:a16="http://schemas.microsoft.com/office/drawing/2014/main" id="{0CF0E8C5-9C3D-48B1-B595-C3F86A4A912A}"/>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4D50FD8B-3DD7-465D-AFB1-21D76E930D0F}"/>
              </a:ext>
            </a:extLst>
          </p:cNvPr>
          <p:cNvSpPr>
            <a:spLocks noGrp="1"/>
          </p:cNvSpPr>
          <p:nvPr>
            <p:ph type="sldNum" sz="quarter" idx="12"/>
          </p:nvPr>
        </p:nvSpPr>
        <p:spPr/>
        <p:txBody>
          <a:bodyPr/>
          <a:lstStyle/>
          <a:p>
            <a:fld id="{87BACF78-FAB1-4972-9137-CEB4718A8823}" type="slidenum">
              <a:rPr lang="en-PH" smtClean="0"/>
              <a:t>‹#›</a:t>
            </a:fld>
            <a:endParaRPr lang="en-PH"/>
          </a:p>
        </p:txBody>
      </p:sp>
    </p:spTree>
    <p:extLst>
      <p:ext uri="{BB962C8B-B14F-4D97-AF65-F5344CB8AC3E}">
        <p14:creationId xmlns:p14="http://schemas.microsoft.com/office/powerpoint/2010/main" val="215880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566E-C080-4343-8CBE-BE5795DA9EB3}"/>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C2888632-1252-4457-856B-2F6317CA3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2ED185-4269-4FA6-A91D-71268DAB8C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F1230351-E90C-483D-8110-AAD3CCCFE2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380133-47C1-4752-8B00-8500B2F8C8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FBB7CAF4-02F8-4229-A5FF-DE6774D10819}"/>
              </a:ext>
            </a:extLst>
          </p:cNvPr>
          <p:cNvSpPr>
            <a:spLocks noGrp="1"/>
          </p:cNvSpPr>
          <p:nvPr>
            <p:ph type="dt" sz="half" idx="10"/>
          </p:nvPr>
        </p:nvSpPr>
        <p:spPr/>
        <p:txBody>
          <a:bodyPr/>
          <a:lstStyle/>
          <a:p>
            <a:fld id="{5F1419E6-9780-4272-88B5-0909CE1C9C04}" type="datetimeFigureOut">
              <a:rPr lang="en-PH" smtClean="0"/>
              <a:t>16/10/2025</a:t>
            </a:fld>
            <a:endParaRPr lang="en-PH"/>
          </a:p>
        </p:txBody>
      </p:sp>
      <p:sp>
        <p:nvSpPr>
          <p:cNvPr id="8" name="Footer Placeholder 7">
            <a:extLst>
              <a:ext uri="{FF2B5EF4-FFF2-40B4-BE49-F238E27FC236}">
                <a16:creationId xmlns:a16="http://schemas.microsoft.com/office/drawing/2014/main" id="{FE51B2E7-CC6F-43FD-BCB6-1C70BCD1AB5E}"/>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DABFDD82-2046-472C-84EE-4115CF78D403}"/>
              </a:ext>
            </a:extLst>
          </p:cNvPr>
          <p:cNvSpPr>
            <a:spLocks noGrp="1"/>
          </p:cNvSpPr>
          <p:nvPr>
            <p:ph type="sldNum" sz="quarter" idx="12"/>
          </p:nvPr>
        </p:nvSpPr>
        <p:spPr/>
        <p:txBody>
          <a:bodyPr/>
          <a:lstStyle/>
          <a:p>
            <a:fld id="{87BACF78-FAB1-4972-9137-CEB4718A8823}" type="slidenum">
              <a:rPr lang="en-PH" smtClean="0"/>
              <a:t>‹#›</a:t>
            </a:fld>
            <a:endParaRPr lang="en-PH"/>
          </a:p>
        </p:txBody>
      </p:sp>
    </p:spTree>
    <p:extLst>
      <p:ext uri="{BB962C8B-B14F-4D97-AF65-F5344CB8AC3E}">
        <p14:creationId xmlns:p14="http://schemas.microsoft.com/office/powerpoint/2010/main" val="103467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54BA-E89C-4379-928B-9E24CBCB5282}"/>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1D3B13F8-B7AC-480B-91EE-1FC9D13CD00D}"/>
              </a:ext>
            </a:extLst>
          </p:cNvPr>
          <p:cNvSpPr>
            <a:spLocks noGrp="1"/>
          </p:cNvSpPr>
          <p:nvPr>
            <p:ph type="dt" sz="half" idx="10"/>
          </p:nvPr>
        </p:nvSpPr>
        <p:spPr/>
        <p:txBody>
          <a:bodyPr/>
          <a:lstStyle/>
          <a:p>
            <a:fld id="{5F1419E6-9780-4272-88B5-0909CE1C9C04}" type="datetimeFigureOut">
              <a:rPr lang="en-PH" smtClean="0"/>
              <a:t>16/10/2025</a:t>
            </a:fld>
            <a:endParaRPr lang="en-PH"/>
          </a:p>
        </p:txBody>
      </p:sp>
      <p:sp>
        <p:nvSpPr>
          <p:cNvPr id="4" name="Footer Placeholder 3">
            <a:extLst>
              <a:ext uri="{FF2B5EF4-FFF2-40B4-BE49-F238E27FC236}">
                <a16:creationId xmlns:a16="http://schemas.microsoft.com/office/drawing/2014/main" id="{C0533BBA-A206-4BBF-AF42-A3C17E36B76F}"/>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5E3CE8AB-6E21-477D-8D71-F279F4A5E060}"/>
              </a:ext>
            </a:extLst>
          </p:cNvPr>
          <p:cNvSpPr>
            <a:spLocks noGrp="1"/>
          </p:cNvSpPr>
          <p:nvPr>
            <p:ph type="sldNum" sz="quarter" idx="12"/>
          </p:nvPr>
        </p:nvSpPr>
        <p:spPr/>
        <p:txBody>
          <a:bodyPr/>
          <a:lstStyle/>
          <a:p>
            <a:fld id="{87BACF78-FAB1-4972-9137-CEB4718A8823}" type="slidenum">
              <a:rPr lang="en-PH" smtClean="0"/>
              <a:t>‹#›</a:t>
            </a:fld>
            <a:endParaRPr lang="en-PH"/>
          </a:p>
        </p:txBody>
      </p:sp>
    </p:spTree>
    <p:extLst>
      <p:ext uri="{BB962C8B-B14F-4D97-AF65-F5344CB8AC3E}">
        <p14:creationId xmlns:p14="http://schemas.microsoft.com/office/powerpoint/2010/main" val="185155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7ECF7-75C4-457A-B8E9-607094B5EFE6}"/>
              </a:ext>
            </a:extLst>
          </p:cNvPr>
          <p:cNvSpPr>
            <a:spLocks noGrp="1"/>
          </p:cNvSpPr>
          <p:nvPr>
            <p:ph type="dt" sz="half" idx="10"/>
          </p:nvPr>
        </p:nvSpPr>
        <p:spPr/>
        <p:txBody>
          <a:bodyPr/>
          <a:lstStyle/>
          <a:p>
            <a:fld id="{5F1419E6-9780-4272-88B5-0909CE1C9C04}" type="datetimeFigureOut">
              <a:rPr lang="en-PH" smtClean="0"/>
              <a:t>16/10/2025</a:t>
            </a:fld>
            <a:endParaRPr lang="en-PH"/>
          </a:p>
        </p:txBody>
      </p:sp>
      <p:sp>
        <p:nvSpPr>
          <p:cNvPr id="3" name="Footer Placeholder 2">
            <a:extLst>
              <a:ext uri="{FF2B5EF4-FFF2-40B4-BE49-F238E27FC236}">
                <a16:creationId xmlns:a16="http://schemas.microsoft.com/office/drawing/2014/main" id="{294FA082-BD8B-4366-96C7-194A75AA5399}"/>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4A385437-D60C-462B-827D-A9A5E1DF2889}"/>
              </a:ext>
            </a:extLst>
          </p:cNvPr>
          <p:cNvSpPr>
            <a:spLocks noGrp="1"/>
          </p:cNvSpPr>
          <p:nvPr>
            <p:ph type="sldNum" sz="quarter" idx="12"/>
          </p:nvPr>
        </p:nvSpPr>
        <p:spPr/>
        <p:txBody>
          <a:bodyPr/>
          <a:lstStyle/>
          <a:p>
            <a:fld id="{87BACF78-FAB1-4972-9137-CEB4718A8823}" type="slidenum">
              <a:rPr lang="en-PH" smtClean="0"/>
              <a:t>‹#›</a:t>
            </a:fld>
            <a:endParaRPr lang="en-PH"/>
          </a:p>
        </p:txBody>
      </p:sp>
    </p:spTree>
    <p:extLst>
      <p:ext uri="{BB962C8B-B14F-4D97-AF65-F5344CB8AC3E}">
        <p14:creationId xmlns:p14="http://schemas.microsoft.com/office/powerpoint/2010/main" val="131317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9246E-F563-4EA6-BFD6-2B711C38D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3EA9E41A-AA3E-4357-B249-415B1DFD4E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FF5FB213-1F5D-48CC-BA90-3F7ADB195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0EEFCD-F853-4240-8A79-F78FF16B1D22}"/>
              </a:ext>
            </a:extLst>
          </p:cNvPr>
          <p:cNvSpPr>
            <a:spLocks noGrp="1"/>
          </p:cNvSpPr>
          <p:nvPr>
            <p:ph type="dt" sz="half" idx="10"/>
          </p:nvPr>
        </p:nvSpPr>
        <p:spPr/>
        <p:txBody>
          <a:bodyPr/>
          <a:lstStyle/>
          <a:p>
            <a:fld id="{5F1419E6-9780-4272-88B5-0909CE1C9C04}" type="datetimeFigureOut">
              <a:rPr lang="en-PH" smtClean="0"/>
              <a:t>16/10/2025</a:t>
            </a:fld>
            <a:endParaRPr lang="en-PH"/>
          </a:p>
        </p:txBody>
      </p:sp>
      <p:sp>
        <p:nvSpPr>
          <p:cNvPr id="6" name="Footer Placeholder 5">
            <a:extLst>
              <a:ext uri="{FF2B5EF4-FFF2-40B4-BE49-F238E27FC236}">
                <a16:creationId xmlns:a16="http://schemas.microsoft.com/office/drawing/2014/main" id="{25EE34BE-CE6D-43BA-AE01-BDE23AD878A7}"/>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F84C56F1-A805-4F98-AA4A-C8B4FEBD6166}"/>
              </a:ext>
            </a:extLst>
          </p:cNvPr>
          <p:cNvSpPr>
            <a:spLocks noGrp="1"/>
          </p:cNvSpPr>
          <p:nvPr>
            <p:ph type="sldNum" sz="quarter" idx="12"/>
          </p:nvPr>
        </p:nvSpPr>
        <p:spPr/>
        <p:txBody>
          <a:bodyPr/>
          <a:lstStyle/>
          <a:p>
            <a:fld id="{87BACF78-FAB1-4972-9137-CEB4718A8823}" type="slidenum">
              <a:rPr lang="en-PH" smtClean="0"/>
              <a:t>‹#›</a:t>
            </a:fld>
            <a:endParaRPr lang="en-PH"/>
          </a:p>
        </p:txBody>
      </p:sp>
    </p:spTree>
    <p:extLst>
      <p:ext uri="{BB962C8B-B14F-4D97-AF65-F5344CB8AC3E}">
        <p14:creationId xmlns:p14="http://schemas.microsoft.com/office/powerpoint/2010/main" val="344104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495A-CF9E-4F48-BA3F-EEE16D2D5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E43686F3-A6B5-4489-B730-32FB008462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C4152051-7618-4EC6-981A-15798005A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242CC2-E2A9-4D3F-B18F-911684A26D2C}"/>
              </a:ext>
            </a:extLst>
          </p:cNvPr>
          <p:cNvSpPr>
            <a:spLocks noGrp="1"/>
          </p:cNvSpPr>
          <p:nvPr>
            <p:ph type="dt" sz="half" idx="10"/>
          </p:nvPr>
        </p:nvSpPr>
        <p:spPr/>
        <p:txBody>
          <a:bodyPr/>
          <a:lstStyle/>
          <a:p>
            <a:fld id="{5F1419E6-9780-4272-88B5-0909CE1C9C04}" type="datetimeFigureOut">
              <a:rPr lang="en-PH" smtClean="0"/>
              <a:t>16/10/2025</a:t>
            </a:fld>
            <a:endParaRPr lang="en-PH"/>
          </a:p>
        </p:txBody>
      </p:sp>
      <p:sp>
        <p:nvSpPr>
          <p:cNvPr id="6" name="Footer Placeholder 5">
            <a:extLst>
              <a:ext uri="{FF2B5EF4-FFF2-40B4-BE49-F238E27FC236}">
                <a16:creationId xmlns:a16="http://schemas.microsoft.com/office/drawing/2014/main" id="{5E32155E-8419-4E08-BADB-60282432AA52}"/>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E2834239-0FF4-4CAF-B2C3-665A4783BAA7}"/>
              </a:ext>
            </a:extLst>
          </p:cNvPr>
          <p:cNvSpPr>
            <a:spLocks noGrp="1"/>
          </p:cNvSpPr>
          <p:nvPr>
            <p:ph type="sldNum" sz="quarter" idx="12"/>
          </p:nvPr>
        </p:nvSpPr>
        <p:spPr/>
        <p:txBody>
          <a:bodyPr/>
          <a:lstStyle/>
          <a:p>
            <a:fld id="{87BACF78-FAB1-4972-9137-CEB4718A8823}" type="slidenum">
              <a:rPr lang="en-PH" smtClean="0"/>
              <a:t>‹#›</a:t>
            </a:fld>
            <a:endParaRPr lang="en-PH"/>
          </a:p>
        </p:txBody>
      </p:sp>
    </p:spTree>
    <p:extLst>
      <p:ext uri="{BB962C8B-B14F-4D97-AF65-F5344CB8AC3E}">
        <p14:creationId xmlns:p14="http://schemas.microsoft.com/office/powerpoint/2010/main" val="403679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216A1D-226B-4FC8-9C99-0432CE5A0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A48404A6-6D34-4886-A8C7-2BC8F40C30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E85410C-5DDE-4096-8A28-152595F009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419E6-9780-4272-88B5-0909CE1C9C04}" type="datetimeFigureOut">
              <a:rPr lang="en-PH" smtClean="0"/>
              <a:t>16/10/2025</a:t>
            </a:fld>
            <a:endParaRPr lang="en-PH"/>
          </a:p>
        </p:txBody>
      </p:sp>
      <p:sp>
        <p:nvSpPr>
          <p:cNvPr id="5" name="Footer Placeholder 4">
            <a:extLst>
              <a:ext uri="{FF2B5EF4-FFF2-40B4-BE49-F238E27FC236}">
                <a16:creationId xmlns:a16="http://schemas.microsoft.com/office/drawing/2014/main" id="{164D3148-966F-4DAD-B1A4-409138A369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149C05B9-03C6-4663-A83C-0F3E0712F5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ACF78-FAB1-4972-9137-CEB4718A8823}" type="slidenum">
              <a:rPr lang="en-PH" smtClean="0"/>
              <a:t>‹#›</a:t>
            </a:fld>
            <a:endParaRPr lang="en-PH"/>
          </a:p>
        </p:txBody>
      </p:sp>
    </p:spTree>
    <p:extLst>
      <p:ext uri="{BB962C8B-B14F-4D97-AF65-F5344CB8AC3E}">
        <p14:creationId xmlns:p14="http://schemas.microsoft.com/office/powerpoint/2010/main" val="215240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3.png"/><Relationship Id="rId4" Type="http://schemas.microsoft.com/office/2007/relationships/hdphoto" Target="../media/hdphoto10.wdp"/></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2.wdp"/></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1373-B3FE-4EB3-ACD6-4800AC72D033}"/>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FD9BB9BE-D3CC-4B02-AA0D-6CA8C2E95E96}"/>
              </a:ext>
            </a:extLst>
          </p:cNvPr>
          <p:cNvSpPr>
            <a:spLocks noGrp="1"/>
          </p:cNvSpPr>
          <p:nvPr>
            <p:ph type="subTitle" idx="1"/>
          </p:nvPr>
        </p:nvSpPr>
        <p:spPr/>
        <p:txBody>
          <a:bodyPr/>
          <a:lstStyle/>
          <a:p>
            <a:endParaRPr lang="en-PH"/>
          </a:p>
        </p:txBody>
      </p:sp>
      <p:pic>
        <p:nvPicPr>
          <p:cNvPr id="6" name="Picture 5">
            <a:extLst>
              <a:ext uri="{FF2B5EF4-FFF2-40B4-BE49-F238E27FC236}">
                <a16:creationId xmlns:a16="http://schemas.microsoft.com/office/drawing/2014/main" id="{D71D56AF-79F5-4676-819D-3A9F91DFC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91388"/>
          </a:xfrm>
          <a:prstGeom prst="rect">
            <a:avLst/>
          </a:prstGeom>
        </p:spPr>
      </p:pic>
    </p:spTree>
    <p:extLst>
      <p:ext uri="{BB962C8B-B14F-4D97-AF65-F5344CB8AC3E}">
        <p14:creationId xmlns:p14="http://schemas.microsoft.com/office/powerpoint/2010/main" val="1419451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371060" y="877037"/>
            <a:ext cx="11820939" cy="5816977"/>
          </a:xfrm>
          <a:prstGeom prst="rect">
            <a:avLst/>
          </a:prstGeom>
        </p:spPr>
        <p:txBody>
          <a:bodyPr wrap="square">
            <a:spAutoFit/>
          </a:bodyPr>
          <a:lstStyle/>
          <a:p>
            <a:r>
              <a:rPr lang="en-US" sz="3000" dirty="0"/>
              <a:t>For example, </a:t>
            </a:r>
            <a:r>
              <a:rPr lang="en-US" sz="3000" dirty="0">
                <a:solidFill>
                  <a:srgbClr val="C00000"/>
                </a:solidFill>
              </a:rPr>
              <a:t>the </a:t>
            </a:r>
            <a:r>
              <a:rPr lang="en-US" sz="3000" b="1" dirty="0">
                <a:solidFill>
                  <a:srgbClr val="C00000"/>
                </a:solidFill>
              </a:rPr>
              <a:t>8</a:t>
            </a:r>
            <a:r>
              <a:rPr lang="en-US" sz="3000" b="1" baseline="30000" dirty="0">
                <a:solidFill>
                  <a:srgbClr val="C00000"/>
                </a:solidFill>
              </a:rPr>
              <a:t>th</a:t>
            </a:r>
            <a:r>
              <a:rPr lang="en-US" sz="3000" b="1" dirty="0">
                <a:solidFill>
                  <a:srgbClr val="C00000"/>
                </a:solidFill>
              </a:rPr>
              <a:t> Commandment is</a:t>
            </a:r>
            <a:r>
              <a:rPr lang="en-US" sz="3000" dirty="0">
                <a:solidFill>
                  <a:srgbClr val="C00000"/>
                </a:solidFill>
              </a:rPr>
              <a:t>: </a:t>
            </a:r>
            <a:r>
              <a:rPr lang="en-US" sz="3000" b="1" dirty="0">
                <a:solidFill>
                  <a:srgbClr val="C00000"/>
                </a:solidFill>
              </a:rPr>
              <a:t>“</a:t>
            </a:r>
            <a:r>
              <a:rPr lang="en-US" sz="3000" b="1" i="1" dirty="0">
                <a:solidFill>
                  <a:srgbClr val="C00000"/>
                </a:solidFill>
              </a:rPr>
              <a:t>You shall not bear false witness against your neighbors.”</a:t>
            </a:r>
            <a:r>
              <a:rPr lang="en-US" sz="3000" dirty="0"/>
              <a:t> This commandment points out the character of God who wrote it. He is a </a:t>
            </a:r>
            <a:r>
              <a:rPr lang="en-US" sz="3000" b="1" dirty="0"/>
              <a:t>God of truth </a:t>
            </a:r>
            <a:r>
              <a:rPr lang="en-US" sz="3000" dirty="0"/>
              <a:t>and will never lie. This is an important commandment because each person, family, community and nation, which is based on dishonesty will collapse. </a:t>
            </a:r>
            <a:endParaRPr lang="en-PH" sz="3000" dirty="0"/>
          </a:p>
          <a:p>
            <a:endParaRPr lang="en-US" sz="3000" b="1" dirty="0"/>
          </a:p>
          <a:p>
            <a:r>
              <a:rPr lang="en-US" sz="3000" b="1" dirty="0">
                <a:solidFill>
                  <a:srgbClr val="C00000"/>
                </a:solidFill>
              </a:rPr>
              <a:t>The 5</a:t>
            </a:r>
            <a:r>
              <a:rPr lang="en-US" sz="3000" b="1" baseline="30000" dirty="0">
                <a:solidFill>
                  <a:srgbClr val="C00000"/>
                </a:solidFill>
              </a:rPr>
              <a:t>th</a:t>
            </a:r>
            <a:r>
              <a:rPr lang="en-US" sz="3000" b="1" dirty="0">
                <a:solidFill>
                  <a:srgbClr val="C00000"/>
                </a:solidFill>
              </a:rPr>
              <a:t> Commandment says,</a:t>
            </a:r>
            <a:r>
              <a:rPr lang="en-US" sz="3000" b="1" i="1" dirty="0">
                <a:solidFill>
                  <a:srgbClr val="C00000"/>
                </a:solidFill>
              </a:rPr>
              <a:t> “You shall not steal.” </a:t>
            </a:r>
            <a:r>
              <a:rPr lang="en-US" sz="3000" dirty="0"/>
              <a:t>That is why we have to pray for graft and corruption to end in our country. Where does that begin? </a:t>
            </a:r>
            <a:r>
              <a:rPr lang="en-US" sz="3000" b="1" dirty="0">
                <a:solidFill>
                  <a:srgbClr val="0D0DAF"/>
                </a:solidFill>
              </a:rPr>
              <a:t>It begins with me, and each one of you.</a:t>
            </a:r>
            <a:r>
              <a:rPr lang="en-US" sz="3000" dirty="0"/>
              <a:t> </a:t>
            </a:r>
            <a:r>
              <a:rPr lang="en-US" sz="3000" b="1" dirty="0">
                <a:solidFill>
                  <a:srgbClr val="0D0DAF"/>
                </a:solidFill>
              </a:rPr>
              <a:t>We need to be honest and truthful in everything we say and do, even in little things. </a:t>
            </a:r>
          </a:p>
          <a:p>
            <a:r>
              <a:rPr lang="en-US" sz="3600" b="1" dirty="0"/>
              <a:t>Every disorder in our society, in our families, in ourselves, </a:t>
            </a:r>
          </a:p>
          <a:p>
            <a:r>
              <a:rPr lang="en-US" sz="3600" b="1" dirty="0"/>
              <a:t>can be traced back to disobedience to God’s commandments.</a:t>
            </a:r>
            <a:endParaRPr lang="en-PH" sz="3600" b="1" dirty="0"/>
          </a:p>
        </p:txBody>
      </p:sp>
    </p:spTree>
    <p:extLst>
      <p:ext uri="{BB962C8B-B14F-4D97-AF65-F5344CB8AC3E}">
        <p14:creationId xmlns:p14="http://schemas.microsoft.com/office/powerpoint/2010/main" val="570822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470451" y="902524"/>
            <a:ext cx="11251095" cy="5539978"/>
          </a:xfrm>
          <a:prstGeom prst="rect">
            <a:avLst/>
          </a:prstGeom>
        </p:spPr>
        <p:txBody>
          <a:bodyPr wrap="square">
            <a:spAutoFit/>
          </a:bodyPr>
          <a:lstStyle/>
          <a:p>
            <a:pPr lvl="0"/>
            <a:r>
              <a:rPr lang="en-US" sz="4200" b="1" dirty="0">
                <a:solidFill>
                  <a:srgbClr val="0D0DAF"/>
                </a:solidFill>
              </a:rPr>
              <a:t>2. To help God’s people </a:t>
            </a:r>
          </a:p>
          <a:p>
            <a:pPr lvl="0"/>
            <a:r>
              <a:rPr lang="en-US" sz="4200" b="1" dirty="0">
                <a:solidFill>
                  <a:srgbClr val="0D0DAF"/>
                </a:solidFill>
              </a:rPr>
              <a:t>become holy</a:t>
            </a:r>
            <a:r>
              <a:rPr lang="en-US" sz="4200" dirty="0">
                <a:solidFill>
                  <a:srgbClr val="0D0DAF"/>
                </a:solidFill>
              </a:rPr>
              <a:t>- </a:t>
            </a:r>
          </a:p>
          <a:p>
            <a:pPr lvl="0"/>
            <a:endParaRPr lang="en-PH" sz="1100" dirty="0"/>
          </a:p>
          <a:p>
            <a:pPr lvl="0"/>
            <a:endParaRPr lang="en-PH" sz="1100" dirty="0"/>
          </a:p>
          <a:p>
            <a:r>
              <a:rPr lang="en-US" sz="3100" dirty="0"/>
              <a:t>The 10 Commandments were given by God</a:t>
            </a:r>
          </a:p>
          <a:p>
            <a:r>
              <a:rPr lang="en-US" sz="3100" dirty="0"/>
              <a:t>not only to the Jews, but to all men, to all of us. </a:t>
            </a:r>
          </a:p>
          <a:p>
            <a:r>
              <a:rPr lang="en-US" sz="3100" b="1" dirty="0"/>
              <a:t>If you follow the 10 Commandments in your </a:t>
            </a:r>
          </a:p>
          <a:p>
            <a:r>
              <a:rPr lang="en-US" sz="3100" b="1" dirty="0"/>
              <a:t>life and in your work, you will become holy. </a:t>
            </a:r>
          </a:p>
          <a:p>
            <a:r>
              <a:rPr lang="en-US" sz="3100" dirty="0"/>
              <a:t>If you teach them by your example and words, </a:t>
            </a:r>
          </a:p>
          <a:p>
            <a:r>
              <a:rPr lang="en-US" sz="3100" dirty="0"/>
              <a:t>first to your family, and wherever you go to live, work and do apostolate, </a:t>
            </a:r>
            <a:r>
              <a:rPr lang="en-US" sz="3100" b="1" dirty="0"/>
              <a:t>you become God’s instrument to bring about holiness in people. </a:t>
            </a:r>
            <a:r>
              <a:rPr lang="en-US" sz="3100" dirty="0"/>
              <a:t>And without holiness, one cannot enter heaven.</a:t>
            </a:r>
            <a:endParaRPr lang="en-PH" sz="3100" dirty="0"/>
          </a:p>
        </p:txBody>
      </p:sp>
      <p:pic>
        <p:nvPicPr>
          <p:cNvPr id="6" name="Picture 5">
            <a:extLst>
              <a:ext uri="{FF2B5EF4-FFF2-40B4-BE49-F238E27FC236}">
                <a16:creationId xmlns:a16="http://schemas.microsoft.com/office/drawing/2014/main" id="{BBA3BDB6-EBC1-4ECC-A31D-6F68672B3C8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8487205" y="-33488"/>
            <a:ext cx="3704795" cy="4791018"/>
          </a:xfrm>
          <a:prstGeom prst="rect">
            <a:avLst/>
          </a:prstGeom>
        </p:spPr>
      </p:pic>
    </p:spTree>
    <p:extLst>
      <p:ext uri="{BB962C8B-B14F-4D97-AF65-F5344CB8AC3E}">
        <p14:creationId xmlns:p14="http://schemas.microsoft.com/office/powerpoint/2010/main" val="286819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371063" y="902745"/>
            <a:ext cx="10389704" cy="5693866"/>
          </a:xfrm>
          <a:prstGeom prst="rect">
            <a:avLst/>
          </a:prstGeom>
        </p:spPr>
        <p:txBody>
          <a:bodyPr wrap="square">
            <a:spAutoFit/>
          </a:bodyPr>
          <a:lstStyle/>
          <a:p>
            <a:pPr lvl="0"/>
            <a:r>
              <a:rPr lang="en-US" sz="4200" b="1" dirty="0">
                <a:solidFill>
                  <a:srgbClr val="0D0DAF"/>
                </a:solidFill>
              </a:rPr>
              <a:t>3. To protect and provide for God’s people</a:t>
            </a:r>
            <a:r>
              <a:rPr lang="en-US" sz="4200" dirty="0">
                <a:solidFill>
                  <a:srgbClr val="0D0DAF"/>
                </a:solidFill>
              </a:rPr>
              <a:t>- </a:t>
            </a:r>
          </a:p>
          <a:p>
            <a:pPr lvl="0"/>
            <a:endParaRPr lang="en-PH" sz="1200" dirty="0"/>
          </a:p>
          <a:p>
            <a:r>
              <a:rPr lang="en-PH" sz="3300" dirty="0"/>
              <a:t>Remember always, that </a:t>
            </a:r>
            <a:r>
              <a:rPr lang="en-PH" sz="3300" b="1" dirty="0"/>
              <a:t>every </a:t>
            </a:r>
          </a:p>
          <a:p>
            <a:r>
              <a:rPr lang="en-PH" sz="3300" b="1" dirty="0"/>
              <a:t>commandment, every Law that </a:t>
            </a:r>
          </a:p>
          <a:p>
            <a:r>
              <a:rPr lang="en-PH" sz="3300" b="1" dirty="0"/>
              <a:t>God gave, are meant to protect </a:t>
            </a:r>
          </a:p>
          <a:p>
            <a:r>
              <a:rPr lang="en-PH" sz="3300" b="1" dirty="0"/>
              <a:t>us and fill us with love, peace, </a:t>
            </a:r>
          </a:p>
          <a:p>
            <a:r>
              <a:rPr lang="en-PH" sz="3300" b="1" dirty="0"/>
              <a:t>joy, protection and unlimited </a:t>
            </a:r>
          </a:p>
          <a:p>
            <a:r>
              <a:rPr lang="en-PH" sz="3300" b="1" dirty="0"/>
              <a:t>blessings! </a:t>
            </a:r>
          </a:p>
          <a:p>
            <a:endParaRPr lang="en-PH" sz="1500" dirty="0"/>
          </a:p>
          <a:p>
            <a:r>
              <a:rPr lang="en-PH" sz="3300" dirty="0"/>
              <a:t>Consider every  setback or trial </a:t>
            </a:r>
          </a:p>
          <a:p>
            <a:r>
              <a:rPr lang="en-PH" sz="3300" dirty="0"/>
              <a:t>also as a blessing through which </a:t>
            </a:r>
          </a:p>
          <a:p>
            <a:r>
              <a:rPr lang="en-PH" sz="3300" dirty="0"/>
              <a:t>God teaches us lessons or helps us gain virtues. </a:t>
            </a:r>
          </a:p>
        </p:txBody>
      </p:sp>
      <p:pic>
        <p:nvPicPr>
          <p:cNvPr id="3" name="Picture 2">
            <a:extLst>
              <a:ext uri="{FF2B5EF4-FFF2-40B4-BE49-F238E27FC236}">
                <a16:creationId xmlns:a16="http://schemas.microsoft.com/office/drawing/2014/main" id="{E1BBB92D-30BB-4988-A7E9-CF904037D57A}"/>
              </a:ext>
            </a:extLst>
          </p:cNvPr>
          <p:cNvPicPr>
            <a:picLocks noChangeAspect="1"/>
          </p:cNvPicPr>
          <p:nvPr/>
        </p:nvPicPr>
        <p:blipFill rotWithShape="1">
          <a:blip r:embed="rId3"/>
          <a:srcRect t="7899" r="2405"/>
          <a:stretch/>
        </p:blipFill>
        <p:spPr>
          <a:xfrm>
            <a:off x="6241773" y="1974574"/>
            <a:ext cx="5950227" cy="3728890"/>
          </a:xfrm>
          <a:prstGeom prst="rect">
            <a:avLst/>
          </a:prstGeom>
        </p:spPr>
      </p:pic>
    </p:spTree>
    <p:extLst>
      <p:ext uri="{BB962C8B-B14F-4D97-AF65-F5344CB8AC3E}">
        <p14:creationId xmlns:p14="http://schemas.microsoft.com/office/powerpoint/2010/main" val="3842498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344557" y="1228397"/>
            <a:ext cx="10588485" cy="4939814"/>
          </a:xfrm>
          <a:prstGeom prst="rect">
            <a:avLst/>
          </a:prstGeom>
        </p:spPr>
        <p:txBody>
          <a:bodyPr wrap="square">
            <a:spAutoFit/>
          </a:bodyPr>
          <a:lstStyle/>
          <a:p>
            <a:r>
              <a:rPr lang="en-PH" sz="3500" dirty="0"/>
              <a:t>He gave commandments not </a:t>
            </a:r>
          </a:p>
          <a:p>
            <a:r>
              <a:rPr lang="en-PH" sz="3500" dirty="0"/>
              <a:t>for the sake of controlling us </a:t>
            </a:r>
          </a:p>
          <a:p>
            <a:r>
              <a:rPr lang="en-PH" sz="3500" dirty="0"/>
              <a:t>like a dictator, but </a:t>
            </a:r>
            <a:r>
              <a:rPr lang="en-PH" sz="3500" b="1" dirty="0"/>
              <a:t>like a loving </a:t>
            </a:r>
          </a:p>
          <a:p>
            <a:r>
              <a:rPr lang="en-PH" sz="3500" b="1" dirty="0"/>
              <a:t>Father who wants to protect </a:t>
            </a:r>
          </a:p>
          <a:p>
            <a:r>
              <a:rPr lang="en-PH" sz="3500" b="1" dirty="0"/>
              <a:t>us and bless us. </a:t>
            </a:r>
          </a:p>
          <a:p>
            <a:endParaRPr lang="en-PH" sz="3500" b="1" dirty="0"/>
          </a:p>
          <a:p>
            <a:r>
              <a:rPr lang="en-PH" sz="3500" dirty="0"/>
              <a:t>When we obey His commandments, God blesses us, </a:t>
            </a:r>
          </a:p>
          <a:p>
            <a:r>
              <a:rPr lang="en-PH" sz="3500" dirty="0"/>
              <a:t>but when we disobey them, we suffer because God is a God of justice.</a:t>
            </a:r>
          </a:p>
        </p:txBody>
      </p:sp>
      <p:pic>
        <p:nvPicPr>
          <p:cNvPr id="6" name="Picture 5">
            <a:extLst>
              <a:ext uri="{FF2B5EF4-FFF2-40B4-BE49-F238E27FC236}">
                <a16:creationId xmlns:a16="http://schemas.microsoft.com/office/drawing/2014/main" id="{DF26D435-A5CF-4F2A-B7FD-8422F5176AD6}"/>
              </a:ext>
            </a:extLst>
          </p:cNvPr>
          <p:cNvPicPr/>
          <p:nvPr/>
        </p:nvPicPr>
        <p:blipFill rotWithShape="1">
          <a:blip r:embed="rId3">
            <a:extLst>
              <a:ext uri="{BEBA8EAE-BF5A-486C-A8C5-ECC9F3942E4B}">
                <a14:imgProps xmlns:a14="http://schemas.microsoft.com/office/drawing/2010/main">
                  <a14:imgLayer r:embed="rId4">
                    <a14:imgEffect>
                      <a14:colorTemperature colorTemp="4700"/>
                    </a14:imgEffect>
                    <a14:imgEffect>
                      <a14:brightnessContrast bright="20000" contrast="40000"/>
                    </a14:imgEffect>
                  </a14:imgLayer>
                </a14:imgProps>
              </a:ext>
            </a:extLst>
          </a:blip>
          <a:srcRect l="1413" t="2374"/>
          <a:stretch/>
        </p:blipFill>
        <p:spPr bwMode="auto">
          <a:xfrm>
            <a:off x="6179378" y="622335"/>
            <a:ext cx="6012622" cy="35560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8698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384314" y="870168"/>
            <a:ext cx="11701669" cy="5693866"/>
          </a:xfrm>
          <a:prstGeom prst="rect">
            <a:avLst/>
          </a:prstGeom>
        </p:spPr>
        <p:txBody>
          <a:bodyPr wrap="square">
            <a:spAutoFit/>
          </a:bodyPr>
          <a:lstStyle/>
          <a:p>
            <a:pPr lvl="0"/>
            <a:r>
              <a:rPr lang="en-US" sz="3500" b="1" dirty="0">
                <a:solidFill>
                  <a:srgbClr val="0D0DAF"/>
                </a:solidFill>
              </a:rPr>
              <a:t>4. To show us that God gives us the </a:t>
            </a:r>
          </a:p>
          <a:p>
            <a:pPr lvl="0"/>
            <a:r>
              <a:rPr lang="en-US" sz="3500" b="1" dirty="0">
                <a:solidFill>
                  <a:srgbClr val="0D0DAF"/>
                </a:solidFill>
              </a:rPr>
              <a:t>grace to do good works, and that we </a:t>
            </a:r>
          </a:p>
          <a:p>
            <a:pPr lvl="0"/>
            <a:r>
              <a:rPr lang="en-US" sz="3500" b="1" dirty="0">
                <a:solidFill>
                  <a:srgbClr val="0D0DAF"/>
                </a:solidFill>
              </a:rPr>
              <a:t>should do them only out of Love for </a:t>
            </a:r>
          </a:p>
          <a:p>
            <a:pPr lvl="0"/>
            <a:r>
              <a:rPr lang="en-US" sz="3500" b="1" dirty="0">
                <a:solidFill>
                  <a:srgbClr val="0D0DAF"/>
                </a:solidFill>
              </a:rPr>
              <a:t>Him. </a:t>
            </a:r>
            <a:endParaRPr lang="en-PH" sz="3200" dirty="0"/>
          </a:p>
          <a:p>
            <a:r>
              <a:rPr lang="en-US" sz="3200" b="1" u="sng" dirty="0"/>
              <a:t>To show us that God gives us the grace to do good works</a:t>
            </a:r>
            <a:r>
              <a:rPr lang="en-US" sz="3200" b="1" dirty="0"/>
              <a:t>:</a:t>
            </a:r>
            <a:endParaRPr lang="en-PH" sz="3200" dirty="0"/>
          </a:p>
          <a:p>
            <a:r>
              <a:rPr lang="en-PH" sz="3200" dirty="0"/>
              <a:t> St. Paul tells us  in Ephesians 2:10, ” </a:t>
            </a:r>
            <a:r>
              <a:rPr lang="en-US" sz="3200" b="1" baseline="30000" dirty="0"/>
              <a:t>10</a:t>
            </a:r>
            <a:r>
              <a:rPr lang="en-US" sz="3200" b="1" dirty="0"/>
              <a:t>For we are his workmanship, created in Christ Jesus in good works, which God has prepared beforehand that we may walk in them.” </a:t>
            </a:r>
            <a:endParaRPr lang="en-PH" sz="3200" dirty="0"/>
          </a:p>
          <a:p>
            <a:r>
              <a:rPr lang="en-US" sz="3200" b="1" dirty="0"/>
              <a:t>This means that, through Jesus Christ, God gives us the grace to do good works, even before we start doing them.</a:t>
            </a:r>
            <a:r>
              <a:rPr lang="en-US" sz="3200" dirty="0"/>
              <a:t> Therefore, we should do good works because God gives us all the graces to do them.</a:t>
            </a:r>
            <a:endParaRPr lang="en-PH" sz="3200" dirty="0"/>
          </a:p>
        </p:txBody>
      </p:sp>
      <p:pic>
        <p:nvPicPr>
          <p:cNvPr id="3" name="Picture 2">
            <a:extLst>
              <a:ext uri="{FF2B5EF4-FFF2-40B4-BE49-F238E27FC236}">
                <a16:creationId xmlns:a16="http://schemas.microsoft.com/office/drawing/2014/main" id="{F5F25DAB-A0EE-4E03-A39E-9BEC0E5BC8B5}"/>
              </a:ext>
            </a:extLst>
          </p:cNvPr>
          <p:cNvPicPr>
            <a:picLocks noChangeAspect="1"/>
          </p:cNvPicPr>
          <p:nvPr/>
        </p:nvPicPr>
        <p:blipFill rotWithShape="1">
          <a:blip r:embed="rId3"/>
          <a:srcRect l="12106" t="2454"/>
          <a:stretch/>
        </p:blipFill>
        <p:spPr>
          <a:xfrm>
            <a:off x="7506571" y="145774"/>
            <a:ext cx="4672177" cy="2388175"/>
          </a:xfrm>
          <a:prstGeom prst="rect">
            <a:avLst/>
          </a:prstGeom>
        </p:spPr>
      </p:pic>
    </p:spTree>
    <p:extLst>
      <p:ext uri="{BB962C8B-B14F-4D97-AF65-F5344CB8AC3E}">
        <p14:creationId xmlns:p14="http://schemas.microsoft.com/office/powerpoint/2010/main" val="3641752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384314" y="923176"/>
            <a:ext cx="11701669" cy="5616922"/>
          </a:xfrm>
          <a:prstGeom prst="rect">
            <a:avLst/>
          </a:prstGeom>
        </p:spPr>
        <p:txBody>
          <a:bodyPr wrap="square">
            <a:spAutoFit/>
          </a:bodyPr>
          <a:lstStyle/>
          <a:p>
            <a:r>
              <a:rPr lang="en-US" sz="3400" b="1" u="sng" dirty="0"/>
              <a:t>that we should do our good works only out of Love for God</a:t>
            </a:r>
            <a:r>
              <a:rPr lang="en-US" sz="3400" b="1" dirty="0"/>
              <a:t>:</a:t>
            </a:r>
          </a:p>
          <a:p>
            <a:endParaRPr lang="en-PH" sz="1100" dirty="0"/>
          </a:p>
          <a:p>
            <a:r>
              <a:rPr lang="en-PH" sz="3400" dirty="0">
                <a:solidFill>
                  <a:srgbClr val="C00000"/>
                </a:solidFill>
              </a:rPr>
              <a:t>The </a:t>
            </a:r>
            <a:r>
              <a:rPr lang="en-PH" sz="3400" b="1" dirty="0">
                <a:solidFill>
                  <a:srgbClr val="C00000"/>
                </a:solidFill>
              </a:rPr>
              <a:t>1st Commandment</a:t>
            </a:r>
            <a:r>
              <a:rPr lang="en-PH" sz="3400" dirty="0">
                <a:solidFill>
                  <a:srgbClr val="C00000"/>
                </a:solidFill>
              </a:rPr>
              <a:t> is: </a:t>
            </a:r>
            <a:r>
              <a:rPr lang="en-PH" sz="3400" b="1" i="1" dirty="0">
                <a:solidFill>
                  <a:srgbClr val="C00000"/>
                </a:solidFill>
              </a:rPr>
              <a:t>“I am the Lord Your God. You shall adore me alone and love me above all.” </a:t>
            </a:r>
          </a:p>
          <a:p>
            <a:endParaRPr lang="en-PH" sz="2200" dirty="0"/>
          </a:p>
          <a:p>
            <a:r>
              <a:rPr lang="en-PH" sz="3400" b="1" dirty="0"/>
              <a:t>WHY </a:t>
            </a:r>
            <a:r>
              <a:rPr lang="en-PH" sz="3400" dirty="0"/>
              <a:t>should you and I adore God alone and love Him above all?</a:t>
            </a:r>
            <a:r>
              <a:rPr lang="en-PH" sz="3400" b="1" dirty="0"/>
              <a:t>-</a:t>
            </a:r>
            <a:r>
              <a:rPr lang="en-PH" sz="3400" dirty="0"/>
              <a:t> </a:t>
            </a:r>
            <a:r>
              <a:rPr lang="en-PH" sz="3400" b="1" dirty="0"/>
              <a:t>because He first loved us</a:t>
            </a:r>
            <a:r>
              <a:rPr lang="en-PH" sz="3400" dirty="0"/>
              <a:t>. St. John tells us in </a:t>
            </a:r>
            <a:r>
              <a:rPr lang="en-PH" sz="3400" b="1" dirty="0"/>
              <a:t>1 John 4:19:                   “</a:t>
            </a:r>
            <a:r>
              <a:rPr lang="en-PH" sz="3400" b="1" baseline="30000" dirty="0"/>
              <a:t>19</a:t>
            </a:r>
            <a:r>
              <a:rPr lang="en-PH" sz="3400" b="1" dirty="0"/>
              <a:t>We love because he first loved us.”</a:t>
            </a:r>
          </a:p>
          <a:p>
            <a:endParaRPr lang="en-PH" sz="2000" dirty="0"/>
          </a:p>
          <a:p>
            <a:r>
              <a:rPr lang="en-PH" sz="3400" b="1" dirty="0"/>
              <a:t>HOW </a:t>
            </a:r>
            <a:r>
              <a:rPr lang="en-PH" sz="3400" dirty="0"/>
              <a:t>should you and I adore God alone and love Him above all? –</a:t>
            </a:r>
            <a:r>
              <a:rPr lang="en-PH" sz="3400" b="1" dirty="0"/>
              <a:t> by doing all our good works only out of love for Him. </a:t>
            </a:r>
            <a:r>
              <a:rPr lang="en-PH" sz="3400" dirty="0"/>
              <a:t>Love for God should be the only reason or motive for all our good works.</a:t>
            </a:r>
          </a:p>
        </p:txBody>
      </p:sp>
    </p:spTree>
    <p:extLst>
      <p:ext uri="{BB962C8B-B14F-4D97-AF65-F5344CB8AC3E}">
        <p14:creationId xmlns:p14="http://schemas.microsoft.com/office/powerpoint/2010/main" val="47661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pic>
        <p:nvPicPr>
          <p:cNvPr id="5122" name="Picture 2" descr="Realistic statue of jesus christ on the cross | Premium AI-generated image">
            <a:extLst>
              <a:ext uri="{FF2B5EF4-FFF2-40B4-BE49-F238E27FC236}">
                <a16:creationId xmlns:a16="http://schemas.microsoft.com/office/drawing/2014/main" id="{DA87E3ED-EAD2-42D1-A05A-D8C04099311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5990"/>
          <a:stretch/>
        </p:blipFill>
        <p:spPr bwMode="auto">
          <a:xfrm>
            <a:off x="7913930" y="297656"/>
            <a:ext cx="4278070" cy="25515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B18028-7F03-4C5C-891A-767A507F3C87}"/>
              </a:ext>
            </a:extLst>
          </p:cNvPr>
          <p:cNvSpPr/>
          <p:nvPr/>
        </p:nvSpPr>
        <p:spPr>
          <a:xfrm>
            <a:off x="470451" y="737646"/>
            <a:ext cx="11251095" cy="6709529"/>
          </a:xfrm>
          <a:prstGeom prst="rect">
            <a:avLst/>
          </a:prstGeom>
        </p:spPr>
        <p:txBody>
          <a:bodyPr wrap="square">
            <a:spAutoFit/>
          </a:bodyPr>
          <a:lstStyle/>
          <a:p>
            <a:pPr lvl="0"/>
            <a:r>
              <a:rPr lang="en-US" sz="3500" b="1" dirty="0">
                <a:solidFill>
                  <a:srgbClr val="0D0DAF"/>
                </a:solidFill>
              </a:rPr>
              <a:t>5. To show us how to imitate Jesus </a:t>
            </a:r>
          </a:p>
          <a:p>
            <a:pPr lvl="0"/>
            <a:r>
              <a:rPr lang="en-US" sz="3500" b="1" dirty="0">
                <a:solidFill>
                  <a:srgbClr val="0D0DAF"/>
                </a:solidFill>
              </a:rPr>
              <a:t>and be like Jesus.</a:t>
            </a:r>
            <a:r>
              <a:rPr lang="en-US" sz="3500" dirty="0">
                <a:solidFill>
                  <a:srgbClr val="0D0DAF"/>
                </a:solidFill>
              </a:rPr>
              <a:t> </a:t>
            </a:r>
            <a:endParaRPr lang="en-PH" sz="3500" dirty="0">
              <a:solidFill>
                <a:srgbClr val="0D0DAF"/>
              </a:solidFill>
            </a:endParaRPr>
          </a:p>
          <a:p>
            <a:r>
              <a:rPr lang="en-US" sz="3000" dirty="0"/>
              <a:t>When we obey God’s laws and commandments, </a:t>
            </a:r>
          </a:p>
          <a:p>
            <a:r>
              <a:rPr lang="en-US" sz="3000" dirty="0"/>
              <a:t>we imitate Jesus who obeyed God the Father </a:t>
            </a:r>
          </a:p>
          <a:p>
            <a:r>
              <a:rPr lang="en-US" sz="3000" dirty="0"/>
              <a:t>even up to death on the cross.</a:t>
            </a:r>
          </a:p>
          <a:p>
            <a:endParaRPr lang="en-PH" sz="2300" dirty="0"/>
          </a:p>
          <a:p>
            <a:r>
              <a:rPr lang="en-US" sz="3000" b="1" dirty="0"/>
              <a:t>This is how we imitate Jesus:</a:t>
            </a:r>
            <a:endParaRPr lang="en-PH" sz="3000" dirty="0"/>
          </a:p>
          <a:p>
            <a:r>
              <a:rPr lang="en-US" sz="2900" baseline="30000" dirty="0"/>
              <a:t>5</a:t>
            </a:r>
            <a:r>
              <a:rPr lang="en-US" sz="2900" dirty="0"/>
              <a:t>Have this mind in you, which was also in Christ Jesus, </a:t>
            </a:r>
            <a:r>
              <a:rPr lang="en-US" sz="2900" baseline="30000" dirty="0"/>
              <a:t>6</a:t>
            </a:r>
            <a:r>
              <a:rPr lang="en-US" sz="2900" dirty="0"/>
              <a:t>who, though he was by nature God, did not consider being equal to God something to be attached to, </a:t>
            </a:r>
            <a:r>
              <a:rPr lang="en-US" sz="2900" baseline="30000" dirty="0"/>
              <a:t>7</a:t>
            </a:r>
            <a:r>
              <a:rPr lang="en-US" sz="2900" dirty="0"/>
              <a:t>but he emptied himself by taking the very nature of a slave and being born in the likeness of men. </a:t>
            </a:r>
            <a:r>
              <a:rPr lang="en-US" sz="2900" b="1" baseline="30000" dirty="0"/>
              <a:t>8</a:t>
            </a:r>
            <a:r>
              <a:rPr lang="en-US" sz="2900" b="1" dirty="0"/>
              <a:t>And appearing in the form of a man, he humbled himself, by becoming obedient to death, even to death on a cross.</a:t>
            </a:r>
            <a:r>
              <a:rPr lang="en-US" sz="2900" dirty="0"/>
              <a:t> (</a:t>
            </a:r>
            <a:r>
              <a:rPr lang="en-PH" sz="2900" dirty="0"/>
              <a:t>Philippians 2:5-8)</a:t>
            </a:r>
          </a:p>
          <a:p>
            <a:pPr lvl="0"/>
            <a:endParaRPr lang="en-PH" sz="3000" dirty="0"/>
          </a:p>
        </p:txBody>
      </p:sp>
    </p:spTree>
    <p:extLst>
      <p:ext uri="{BB962C8B-B14F-4D97-AF65-F5344CB8AC3E}">
        <p14:creationId xmlns:p14="http://schemas.microsoft.com/office/powerpoint/2010/main" val="125486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377686" y="516095"/>
            <a:ext cx="11251095" cy="6494085"/>
          </a:xfrm>
          <a:prstGeom prst="rect">
            <a:avLst/>
          </a:prstGeom>
        </p:spPr>
        <p:txBody>
          <a:bodyPr wrap="square">
            <a:spAutoFit/>
          </a:bodyPr>
          <a:lstStyle/>
          <a:p>
            <a:r>
              <a:rPr lang="en-US" sz="3200" dirty="0"/>
              <a:t> </a:t>
            </a:r>
            <a:endParaRPr lang="en-PH" sz="3200" dirty="0"/>
          </a:p>
          <a:p>
            <a:r>
              <a:rPr lang="en-US" sz="3200" b="1" dirty="0"/>
              <a:t>This is how we become like Jesus:</a:t>
            </a:r>
            <a:endParaRPr lang="en-PH" sz="3200" dirty="0"/>
          </a:p>
          <a:p>
            <a:r>
              <a:rPr lang="en-US" sz="3200" dirty="0"/>
              <a:t>by praying TC JM daily and asking </a:t>
            </a:r>
          </a:p>
          <a:p>
            <a:r>
              <a:rPr lang="en-US" sz="3200" dirty="0"/>
              <a:t>Mama Mary to make us like her Son Jesus:</a:t>
            </a:r>
          </a:p>
          <a:p>
            <a:r>
              <a:rPr lang="en-US" sz="3200" dirty="0"/>
              <a:t> </a:t>
            </a:r>
            <a:endParaRPr lang="en-PH" sz="3200" dirty="0"/>
          </a:p>
          <a:p>
            <a:r>
              <a:rPr lang="en-PH" sz="3200" b="1" dirty="0">
                <a:solidFill>
                  <a:srgbClr val="C00000"/>
                </a:solidFill>
              </a:rPr>
              <a:t>“Virgin most faithful, make me in everything</a:t>
            </a:r>
          </a:p>
          <a:p>
            <a:r>
              <a:rPr lang="en-PH" sz="3200" b="1" dirty="0">
                <a:solidFill>
                  <a:srgbClr val="C00000"/>
                </a:solidFill>
              </a:rPr>
              <a:t>so committed a disciple, imitator, and slave </a:t>
            </a:r>
          </a:p>
          <a:p>
            <a:r>
              <a:rPr lang="en-PH" sz="3200" b="1" dirty="0">
                <a:solidFill>
                  <a:srgbClr val="C00000"/>
                </a:solidFill>
              </a:rPr>
              <a:t>of Jesus, your Son, Incarnate Wisdom</a:t>
            </a:r>
            <a:r>
              <a:rPr lang="en-PH" sz="3200" dirty="0">
                <a:solidFill>
                  <a:srgbClr val="C00000"/>
                </a:solidFill>
              </a:rPr>
              <a:t> that I </a:t>
            </a:r>
          </a:p>
          <a:p>
            <a:r>
              <a:rPr lang="en-PH" sz="3200" dirty="0">
                <a:solidFill>
                  <a:srgbClr val="C00000"/>
                </a:solidFill>
              </a:rPr>
              <a:t>may become, through your intercession and </a:t>
            </a:r>
          </a:p>
          <a:p>
            <a:r>
              <a:rPr lang="en-PH" sz="3200" dirty="0">
                <a:solidFill>
                  <a:srgbClr val="C00000"/>
                </a:solidFill>
              </a:rPr>
              <a:t>example, </a:t>
            </a:r>
            <a:r>
              <a:rPr lang="en-PH" sz="3200" b="1" dirty="0">
                <a:solidFill>
                  <a:srgbClr val="C00000"/>
                </a:solidFill>
              </a:rPr>
              <a:t>fully mature with the fullness </a:t>
            </a:r>
          </a:p>
          <a:p>
            <a:r>
              <a:rPr lang="en-PH" sz="3200" b="1" dirty="0">
                <a:solidFill>
                  <a:srgbClr val="C00000"/>
                </a:solidFill>
              </a:rPr>
              <a:t>which Jesus possessed on earth, and with </a:t>
            </a:r>
          </a:p>
          <a:p>
            <a:r>
              <a:rPr lang="en-PH" sz="3200" b="1" dirty="0">
                <a:solidFill>
                  <a:srgbClr val="C00000"/>
                </a:solidFill>
              </a:rPr>
              <a:t>the fullness of His glory in heaven</a:t>
            </a:r>
            <a:r>
              <a:rPr lang="en-PH" sz="3200" dirty="0">
                <a:solidFill>
                  <a:srgbClr val="C00000"/>
                </a:solidFill>
              </a:rPr>
              <a:t>. Amen.”</a:t>
            </a:r>
          </a:p>
          <a:p>
            <a:pPr lvl="0"/>
            <a:endParaRPr lang="en-PH" sz="3200" dirty="0"/>
          </a:p>
        </p:txBody>
      </p:sp>
      <p:pic>
        <p:nvPicPr>
          <p:cNvPr id="8198" name="Picture 6" descr="May be an image of 2 people">
            <a:extLst>
              <a:ext uri="{FF2B5EF4-FFF2-40B4-BE49-F238E27FC236}">
                <a16:creationId xmlns:a16="http://schemas.microsoft.com/office/drawing/2014/main" id="{F0D3D057-64AA-4DAE-AF95-7A1D4CD938E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054822" y="895116"/>
            <a:ext cx="4031162" cy="573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32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490331" y="1188220"/>
            <a:ext cx="11251095" cy="5370701"/>
          </a:xfrm>
          <a:prstGeom prst="rect">
            <a:avLst/>
          </a:prstGeom>
        </p:spPr>
        <p:txBody>
          <a:bodyPr wrap="square">
            <a:spAutoFit/>
          </a:bodyPr>
          <a:lstStyle/>
          <a:p>
            <a:pPr lvl="0"/>
            <a:r>
              <a:rPr lang="en-US" sz="3500" b="1" dirty="0">
                <a:solidFill>
                  <a:srgbClr val="0D0DAF"/>
                </a:solidFill>
              </a:rPr>
              <a:t>6. To lead us to Jesus Christ- </a:t>
            </a:r>
          </a:p>
          <a:p>
            <a:pPr lvl="0"/>
            <a:r>
              <a:rPr lang="en-US" sz="2800" baseline="30000" dirty="0"/>
              <a:t>24</a:t>
            </a:r>
            <a:r>
              <a:rPr lang="en-US" sz="2800" dirty="0"/>
              <a:t>So the Law has been our tutor to lead us to </a:t>
            </a:r>
          </a:p>
          <a:p>
            <a:r>
              <a:rPr lang="en-US" sz="2800" dirty="0"/>
              <a:t>Christ that we might be justified by faith. </a:t>
            </a:r>
          </a:p>
          <a:p>
            <a:r>
              <a:rPr lang="en-US" sz="2800" baseline="30000" dirty="0"/>
              <a:t>25</a:t>
            </a:r>
            <a:r>
              <a:rPr lang="en-US" sz="2800" dirty="0"/>
              <a:t>But now that faith has come, we are no </a:t>
            </a:r>
          </a:p>
          <a:p>
            <a:r>
              <a:rPr lang="en-US" sz="2800" dirty="0"/>
              <a:t>longer under a tutor.</a:t>
            </a:r>
            <a:r>
              <a:rPr lang="en-US" sz="2800" b="1" dirty="0"/>
              <a:t> </a:t>
            </a:r>
            <a:r>
              <a:rPr lang="en-US" sz="2800" dirty="0"/>
              <a:t>(Galatians 3:24)</a:t>
            </a:r>
            <a:endParaRPr lang="en-PH" sz="2800" dirty="0"/>
          </a:p>
          <a:p>
            <a:r>
              <a:rPr lang="en-US" sz="2800" dirty="0"/>
              <a:t> </a:t>
            </a:r>
            <a:endParaRPr lang="en-PH" sz="2800" dirty="0"/>
          </a:p>
          <a:p>
            <a:r>
              <a:rPr lang="en-US" sz="2800" dirty="0"/>
              <a:t>In Galatians 3:24, St. Paul tells us that the Law is a tutor or guardian that leads us to Christ. </a:t>
            </a:r>
            <a:r>
              <a:rPr lang="en-US" sz="3000" b="1" dirty="0"/>
              <a:t>God’s final purpose for the Law is to lead us to Christ. </a:t>
            </a:r>
            <a:r>
              <a:rPr lang="en-US" sz="2800" dirty="0"/>
              <a:t>The Law should make us practice humility and realize that we are helpless without Jesus. It should make us see the need for Jesus, our Redeemer, who fulfilled the Law and died in our place. It was the ultimate sacrifice of Jesus that paid for our sins and opened the gates of the heavenly Paradise for us.</a:t>
            </a:r>
            <a:endParaRPr lang="en-PH" sz="2800" dirty="0"/>
          </a:p>
        </p:txBody>
      </p:sp>
      <p:pic>
        <p:nvPicPr>
          <p:cNvPr id="12290" name="Picture 2" descr="4 Ways to Walk Perfectly With God - Kingdom Virtues">
            <a:extLst>
              <a:ext uri="{FF2B5EF4-FFF2-40B4-BE49-F238E27FC236}">
                <a16:creationId xmlns:a16="http://schemas.microsoft.com/office/drawing/2014/main" id="{CB48569A-9844-44C7-86B3-5FE5298A46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22" r="9008"/>
          <a:stretch/>
        </p:blipFill>
        <p:spPr bwMode="auto">
          <a:xfrm>
            <a:off x="7553739" y="299079"/>
            <a:ext cx="4638261" cy="344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058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689114" y="1333994"/>
            <a:ext cx="11251095" cy="1569660"/>
          </a:xfrm>
          <a:prstGeom prst="rect">
            <a:avLst/>
          </a:prstGeom>
        </p:spPr>
        <p:txBody>
          <a:bodyPr wrap="square">
            <a:spAutoFit/>
          </a:bodyPr>
          <a:lstStyle/>
          <a:p>
            <a:r>
              <a:rPr lang="en-US" sz="3200" dirty="0"/>
              <a:t>Let’s read the commands of God in the Holy Bible, asking the                     Holy Spirit to show us how we fail in following Jesus. </a:t>
            </a:r>
          </a:p>
          <a:p>
            <a:r>
              <a:rPr lang="en-US" sz="3200" b="1" dirty="0"/>
              <a:t>Let every command in the Holy Bible lead us to Jesus Christ.</a:t>
            </a:r>
            <a:endParaRPr lang="en-PH" sz="3200" b="1" dirty="0"/>
          </a:p>
        </p:txBody>
      </p:sp>
      <p:pic>
        <p:nvPicPr>
          <p:cNvPr id="16386" name="Picture 2" descr="guidance | Ways to Grow in God">
            <a:extLst>
              <a:ext uri="{FF2B5EF4-FFF2-40B4-BE49-F238E27FC236}">
                <a16:creationId xmlns:a16="http://schemas.microsoft.com/office/drawing/2014/main" id="{E7D57CF6-DFAA-488A-AE9D-8F5C83778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739" y="3114262"/>
            <a:ext cx="6203553" cy="3422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0E4A37-C0AD-4A33-9831-098DDDDBB6C5}"/>
              </a:ext>
            </a:extLst>
          </p:cNvPr>
          <p:cNvPicPr>
            <a:picLocks noChangeAspect="1"/>
          </p:cNvPicPr>
          <p:nvPr/>
        </p:nvPicPr>
        <p:blipFill>
          <a:blip r:embed="rId2"/>
          <a:stretch>
            <a:fillRect/>
          </a:stretch>
        </p:blipFill>
        <p:spPr>
          <a:xfrm>
            <a:off x="-1" y="1988"/>
            <a:ext cx="12192001" cy="1575021"/>
          </a:xfrm>
          <a:prstGeom prst="rect">
            <a:avLst/>
          </a:prstGeom>
        </p:spPr>
      </p:pic>
      <p:sp>
        <p:nvSpPr>
          <p:cNvPr id="6" name="Rectangle 5">
            <a:extLst>
              <a:ext uri="{FF2B5EF4-FFF2-40B4-BE49-F238E27FC236}">
                <a16:creationId xmlns:a16="http://schemas.microsoft.com/office/drawing/2014/main" id="{F3C191F6-9FF2-448F-BAFA-F871046CC814}"/>
              </a:ext>
            </a:extLst>
          </p:cNvPr>
          <p:cNvSpPr/>
          <p:nvPr/>
        </p:nvSpPr>
        <p:spPr>
          <a:xfrm>
            <a:off x="745434" y="3809184"/>
            <a:ext cx="10701131" cy="2979662"/>
          </a:xfrm>
          <a:prstGeom prst="rect">
            <a:avLst/>
          </a:prstGeom>
        </p:spPr>
        <p:txBody>
          <a:bodyPr wrap="square">
            <a:spAutoFit/>
          </a:bodyPr>
          <a:lstStyle/>
          <a:p>
            <a:pPr>
              <a:lnSpc>
                <a:spcPct val="115000"/>
              </a:lnSpc>
              <a:spcAft>
                <a:spcPts val="800"/>
              </a:spcAft>
            </a:pPr>
            <a:r>
              <a:rPr lang="en-US" sz="2500" kern="100" dirty="0">
                <a:latin typeface="Calibri" panose="020F0502020204030204" pitchFamily="34" charset="0"/>
                <a:ea typeface="Aptos"/>
                <a:cs typeface="Times New Roman" panose="02020603050405020304" pitchFamily="18" charset="0"/>
              </a:rPr>
              <a:t>             </a:t>
            </a:r>
            <a:r>
              <a:rPr lang="en-US" sz="2500" b="1" kern="100" dirty="0">
                <a:latin typeface="Calibri" panose="020F0502020204030204" pitchFamily="34" charset="0"/>
                <a:ea typeface="Aptos"/>
                <a:cs typeface="Times New Roman" panose="02020603050405020304" pitchFamily="18" charset="0"/>
              </a:rPr>
              <a:t>Understanding the purpose of the Law of God </a:t>
            </a:r>
            <a:r>
              <a:rPr lang="en-US" sz="2500" kern="100" dirty="0">
                <a:latin typeface="Calibri" panose="020F0502020204030204" pitchFamily="34" charset="0"/>
                <a:ea typeface="Aptos"/>
                <a:cs typeface="Times New Roman" panose="02020603050405020304" pitchFamily="18" charset="0"/>
              </a:rPr>
              <a:t>is very important for us who would like to follow Jesus through Mary. God the Father has given us the           </a:t>
            </a:r>
            <a:r>
              <a:rPr lang="en-US" sz="2800" b="1" kern="100" dirty="0">
                <a:solidFill>
                  <a:srgbClr val="C00000"/>
                </a:solidFill>
                <a:latin typeface="Calibri" panose="020F0502020204030204" pitchFamily="34" charset="0"/>
                <a:ea typeface="Aptos"/>
                <a:cs typeface="Times New Roman" panose="02020603050405020304" pitchFamily="18" charset="0"/>
              </a:rPr>
              <a:t>10 Commandments</a:t>
            </a:r>
            <a:r>
              <a:rPr lang="en-US" sz="2800" kern="100" dirty="0">
                <a:solidFill>
                  <a:srgbClr val="C00000"/>
                </a:solidFill>
                <a:latin typeface="Calibri" panose="020F0502020204030204" pitchFamily="34" charset="0"/>
                <a:ea typeface="Aptos"/>
                <a:cs typeface="Times New Roman" panose="02020603050405020304" pitchFamily="18" charset="0"/>
              </a:rPr>
              <a:t>, </a:t>
            </a:r>
            <a:r>
              <a:rPr lang="en-US" sz="2500" kern="100" dirty="0">
                <a:latin typeface="Calibri" panose="020F0502020204030204" pitchFamily="34" charset="0"/>
                <a:ea typeface="Aptos"/>
                <a:cs typeface="Times New Roman" panose="02020603050405020304" pitchFamily="18" charset="0"/>
              </a:rPr>
              <a:t>and we must take them seriously since God is God and each one of us is nothing without Him.</a:t>
            </a:r>
            <a:endParaRPr lang="en-PH" sz="2500" kern="100" dirty="0">
              <a:effectLst/>
              <a:latin typeface="Aptos"/>
              <a:ea typeface="Aptos"/>
              <a:cs typeface="Times New Roman" panose="02020603050405020304" pitchFamily="18" charset="0"/>
            </a:endParaRPr>
          </a:p>
          <a:p>
            <a:pPr>
              <a:lnSpc>
                <a:spcPct val="115000"/>
              </a:lnSpc>
              <a:spcAft>
                <a:spcPts val="800"/>
              </a:spcAft>
            </a:pPr>
            <a:r>
              <a:rPr lang="en-US" sz="2500" kern="100" dirty="0">
                <a:latin typeface="Calibri" panose="020F0502020204030204" pitchFamily="34" charset="0"/>
                <a:ea typeface="Aptos"/>
                <a:cs typeface="Times New Roman" panose="02020603050405020304" pitchFamily="18" charset="0"/>
              </a:rPr>
              <a:t>	</a:t>
            </a:r>
            <a:r>
              <a:rPr lang="en-US" sz="2500" b="1" kern="100" dirty="0">
                <a:latin typeface="Calibri" panose="020F0502020204030204" pitchFamily="34" charset="0"/>
                <a:ea typeface="Aptos"/>
                <a:cs typeface="Times New Roman" panose="02020603050405020304" pitchFamily="18" charset="0"/>
              </a:rPr>
              <a:t>Psalm 119</a:t>
            </a:r>
            <a:r>
              <a:rPr lang="en-US" sz="2500" kern="100" dirty="0">
                <a:latin typeface="Calibri" panose="020F0502020204030204" pitchFamily="34" charset="0"/>
                <a:ea typeface="Aptos"/>
                <a:cs typeface="Times New Roman" panose="02020603050405020304" pitchFamily="18" charset="0"/>
              </a:rPr>
              <a:t> was the inspiration for this talk. Before we begin</a:t>
            </a:r>
            <a:r>
              <a:rPr lang="en-US" sz="2800" b="1" kern="100" dirty="0">
                <a:latin typeface="Calibri" panose="020F0502020204030204" pitchFamily="34" charset="0"/>
                <a:ea typeface="Aptos"/>
                <a:cs typeface="Times New Roman" panose="02020603050405020304" pitchFamily="18" charset="0"/>
              </a:rPr>
              <a:t>, let’s all stand up and praise God’s Law by reciting the first part of  Psalm 119. </a:t>
            </a:r>
            <a:endParaRPr lang="en-PH" sz="2800" b="1" kern="100" dirty="0">
              <a:effectLst/>
              <a:latin typeface="Aptos"/>
              <a:ea typeface="Aptos"/>
              <a:cs typeface="Times New Roman" panose="02020603050405020304" pitchFamily="18" charset="0"/>
            </a:endParaRPr>
          </a:p>
        </p:txBody>
      </p:sp>
      <p:pic>
        <p:nvPicPr>
          <p:cNvPr id="1026" name="Picture 2" descr="4+ Hundred Moses 10 Commandments Image Royalty-Free Images, Stock Photos &amp;  Pictures | Shutterstock">
            <a:extLst>
              <a:ext uri="{FF2B5EF4-FFF2-40B4-BE49-F238E27FC236}">
                <a16:creationId xmlns:a16="http://schemas.microsoft.com/office/drawing/2014/main" id="{0DD27719-345C-4CBA-A44C-8C14670A076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8634"/>
          <a:stretch/>
        </p:blipFill>
        <p:spPr bwMode="auto">
          <a:xfrm>
            <a:off x="2808201" y="185530"/>
            <a:ext cx="6349051" cy="351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68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344557" y="595314"/>
            <a:ext cx="11251095" cy="6109365"/>
          </a:xfrm>
          <a:prstGeom prst="rect">
            <a:avLst/>
          </a:prstGeom>
        </p:spPr>
        <p:txBody>
          <a:bodyPr wrap="square">
            <a:spAutoFit/>
          </a:bodyPr>
          <a:lstStyle/>
          <a:p>
            <a:r>
              <a:rPr lang="en-US" sz="1100" b="1" dirty="0"/>
              <a:t> </a:t>
            </a:r>
            <a:endParaRPr lang="en-PH" sz="1100" dirty="0"/>
          </a:p>
          <a:p>
            <a:pPr lvl="0"/>
            <a:r>
              <a:rPr lang="en-US" sz="4000" b="1" dirty="0">
                <a:solidFill>
                  <a:srgbClr val="0D0DAF"/>
                </a:solidFill>
              </a:rPr>
              <a:t>7. To be written in our hearts- </a:t>
            </a:r>
          </a:p>
          <a:p>
            <a:pPr lvl="0"/>
            <a:r>
              <a:rPr lang="en-PH" sz="2800" dirty="0"/>
              <a:t>“This is the covenant I will establish </a:t>
            </a:r>
          </a:p>
          <a:p>
            <a:pPr lvl="0"/>
            <a:r>
              <a:rPr lang="en-PH" sz="2800" dirty="0"/>
              <a:t>with the people of Israel after that </a:t>
            </a:r>
          </a:p>
          <a:p>
            <a:pPr lvl="0"/>
            <a:r>
              <a:rPr lang="en-PH" sz="2800" dirty="0"/>
              <a:t>time, declares the Lord. </a:t>
            </a:r>
            <a:r>
              <a:rPr lang="en-PH" sz="2800" b="1" dirty="0"/>
              <a:t>I will put my </a:t>
            </a:r>
          </a:p>
          <a:p>
            <a:pPr lvl="0"/>
            <a:r>
              <a:rPr lang="en-PH" sz="2800" b="1" dirty="0"/>
              <a:t>laws in their minds  and write them </a:t>
            </a:r>
          </a:p>
          <a:p>
            <a:pPr lvl="0"/>
            <a:r>
              <a:rPr lang="en-PH" sz="2800" b="1" dirty="0"/>
              <a:t>on their hearts. I will be their God, </a:t>
            </a:r>
          </a:p>
          <a:p>
            <a:pPr lvl="0"/>
            <a:r>
              <a:rPr lang="en-PH" sz="2800" b="1" dirty="0"/>
              <a:t>and they will be my people.” </a:t>
            </a:r>
            <a:r>
              <a:rPr lang="en-PH" sz="2800" dirty="0"/>
              <a:t>(Hebrews 8:10)</a:t>
            </a:r>
          </a:p>
          <a:p>
            <a:r>
              <a:rPr lang="en-US" sz="1200" dirty="0"/>
              <a:t> </a:t>
            </a:r>
            <a:endParaRPr lang="en-PH" sz="1200" dirty="0"/>
          </a:p>
          <a:p>
            <a:r>
              <a:rPr lang="en-US" sz="3200" dirty="0"/>
              <a:t>Believing the Gospel is not enough. </a:t>
            </a:r>
          </a:p>
          <a:p>
            <a:r>
              <a:rPr lang="en-US" sz="3200" dirty="0"/>
              <a:t>God wants to write His laws into our hearts </a:t>
            </a:r>
          </a:p>
          <a:p>
            <a:r>
              <a:rPr lang="en-US" sz="3200" dirty="0"/>
              <a:t>and make us His people. </a:t>
            </a:r>
            <a:r>
              <a:rPr lang="en-US" sz="3200" b="1" dirty="0"/>
              <a:t>How do we become </a:t>
            </a:r>
          </a:p>
          <a:p>
            <a:r>
              <a:rPr lang="en-US" sz="3200" b="1" dirty="0"/>
              <a:t>His people? By accepting God’s grace and </a:t>
            </a:r>
          </a:p>
          <a:p>
            <a:r>
              <a:rPr lang="en-US" sz="3200" b="1" dirty="0"/>
              <a:t>letting Him act in our lives. </a:t>
            </a:r>
            <a:endParaRPr lang="en-PH" sz="3200" dirty="0"/>
          </a:p>
        </p:txBody>
      </p:sp>
      <p:pic>
        <p:nvPicPr>
          <p:cNvPr id="1028" name="Picture 4" descr="9+ Hundred Believer Superstitious Royalty-Free Images, Stock Photos &amp;  Pictures | Shutterstock">
            <a:extLst>
              <a:ext uri="{FF2B5EF4-FFF2-40B4-BE49-F238E27FC236}">
                <a16:creationId xmlns:a16="http://schemas.microsoft.com/office/drawing/2014/main" id="{B4CC7BD3-3978-4F08-84DD-144B5664BDE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9853" r="11593" b="7826"/>
          <a:stretch/>
        </p:blipFill>
        <p:spPr bwMode="auto">
          <a:xfrm>
            <a:off x="7971880" y="3253088"/>
            <a:ext cx="4028663" cy="33938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mans 2:12-16 God wrote the laws in our hearts | Light-N-side">
            <a:extLst>
              <a:ext uri="{FF2B5EF4-FFF2-40B4-BE49-F238E27FC236}">
                <a16:creationId xmlns:a16="http://schemas.microsoft.com/office/drawing/2014/main" id="{8E86EBB7-42CF-404E-8EB2-A0C69370662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512946" y="68868"/>
            <a:ext cx="3367089" cy="313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80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351282" y="1154679"/>
            <a:ext cx="8287751" cy="5509200"/>
          </a:xfrm>
          <a:prstGeom prst="rect">
            <a:avLst/>
          </a:prstGeom>
        </p:spPr>
        <p:txBody>
          <a:bodyPr wrap="square">
            <a:spAutoFit/>
          </a:bodyPr>
          <a:lstStyle/>
          <a:p>
            <a:r>
              <a:rPr lang="en-US" sz="3200" b="1" dirty="0"/>
              <a:t>Let’s imagine a husband and wife </a:t>
            </a:r>
          </a:p>
          <a:p>
            <a:r>
              <a:rPr lang="en-US" sz="3200" b="1" dirty="0"/>
              <a:t>who just got married. </a:t>
            </a:r>
            <a:r>
              <a:rPr lang="en-US" sz="3200" dirty="0"/>
              <a:t>The wife is </a:t>
            </a:r>
          </a:p>
          <a:p>
            <a:r>
              <a:rPr lang="en-US" sz="3200" dirty="0"/>
              <a:t>very neat and orderly. She gets </a:t>
            </a:r>
          </a:p>
          <a:p>
            <a:r>
              <a:rPr lang="en-US" sz="3200" dirty="0"/>
              <a:t>upset when the husband leaves </a:t>
            </a:r>
          </a:p>
          <a:p>
            <a:r>
              <a:rPr lang="en-US" sz="3200" dirty="0"/>
              <a:t>his dirty clothes everywhere. </a:t>
            </a:r>
          </a:p>
          <a:p>
            <a:r>
              <a:rPr lang="en-US" sz="3200" b="1" dirty="0"/>
              <a:t>Instead of angrily commanding </a:t>
            </a:r>
          </a:p>
          <a:p>
            <a:r>
              <a:rPr lang="en-US" sz="3200" b="1" dirty="0"/>
              <a:t>him to pick up his dirty clothes and </a:t>
            </a:r>
          </a:p>
          <a:p>
            <a:r>
              <a:rPr lang="en-US" sz="3200" b="1" dirty="0"/>
              <a:t>wash them, the wife shows him </a:t>
            </a:r>
          </a:p>
          <a:p>
            <a:r>
              <a:rPr lang="en-US" sz="3200" b="1" dirty="0"/>
              <a:t>love and example by picking up the </a:t>
            </a:r>
          </a:p>
          <a:p>
            <a:r>
              <a:rPr lang="en-US" sz="3200" b="1" dirty="0"/>
              <a:t>dirty clothes,</a:t>
            </a:r>
            <a:r>
              <a:rPr lang="en-US" sz="3200" dirty="0"/>
              <a:t> washing them, and keeping the whole house clean and organized every day. </a:t>
            </a:r>
            <a:endParaRPr lang="en-PH" sz="3200" dirty="0"/>
          </a:p>
        </p:txBody>
      </p:sp>
      <p:pic>
        <p:nvPicPr>
          <p:cNvPr id="2" name="Picture 1">
            <a:extLst>
              <a:ext uri="{FF2B5EF4-FFF2-40B4-BE49-F238E27FC236}">
                <a16:creationId xmlns:a16="http://schemas.microsoft.com/office/drawing/2014/main" id="{C6E385B9-280A-4143-9A16-DF66CB156E86}"/>
              </a:ext>
            </a:extLst>
          </p:cNvPr>
          <p:cNvPicPr>
            <a:picLocks noChangeAspect="1"/>
          </p:cNvPicPr>
          <p:nvPr/>
        </p:nvPicPr>
        <p:blipFill rotWithShape="1">
          <a:blip r:embed="rId3"/>
          <a:srcRect l="3805" r="2305"/>
          <a:stretch/>
        </p:blipFill>
        <p:spPr>
          <a:xfrm>
            <a:off x="6446293" y="1154679"/>
            <a:ext cx="5745707" cy="4290778"/>
          </a:xfrm>
          <a:prstGeom prst="rect">
            <a:avLst/>
          </a:prstGeom>
        </p:spPr>
      </p:pic>
    </p:spTree>
    <p:extLst>
      <p:ext uri="{BB962C8B-B14F-4D97-AF65-F5344CB8AC3E}">
        <p14:creationId xmlns:p14="http://schemas.microsoft.com/office/powerpoint/2010/main" val="1391488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298275" y="1074509"/>
            <a:ext cx="6868384" cy="5509200"/>
          </a:xfrm>
          <a:prstGeom prst="rect">
            <a:avLst/>
          </a:prstGeom>
        </p:spPr>
        <p:txBody>
          <a:bodyPr wrap="square">
            <a:spAutoFit/>
          </a:bodyPr>
          <a:lstStyle/>
          <a:p>
            <a:r>
              <a:rPr lang="en-US" sz="3200" dirty="0"/>
              <a:t>As time goes by, the husband begins to value his wife’s cleanliness and appreciates her patience and love for him. Then he starts being neat at home also, washes his clothes and even those of his wife. He loves her wife more and more each day. </a:t>
            </a:r>
            <a:r>
              <a:rPr lang="en-US" sz="3200" b="1" dirty="0"/>
              <a:t>The husband’s change of heart is not a result of demand and force, but of love. The fruit is a loving relationship between the husband and wife.</a:t>
            </a:r>
            <a:endParaRPr lang="en-PH" sz="3200" b="1" dirty="0"/>
          </a:p>
        </p:txBody>
      </p:sp>
      <p:pic>
        <p:nvPicPr>
          <p:cNvPr id="3074" name="Picture 2" descr="7 Simple Steps to Being a Happier Couple | Psychology Today">
            <a:extLst>
              <a:ext uri="{FF2B5EF4-FFF2-40B4-BE49-F238E27FC236}">
                <a16:creationId xmlns:a16="http://schemas.microsoft.com/office/drawing/2014/main" id="{0A1FBC23-D171-4292-BCCC-F70DD85190C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3535" r="12700"/>
          <a:stretch/>
        </p:blipFill>
        <p:spPr bwMode="auto">
          <a:xfrm>
            <a:off x="7352384" y="1478652"/>
            <a:ext cx="4707094" cy="424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107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404292" y="1194436"/>
            <a:ext cx="6566352" cy="5170646"/>
          </a:xfrm>
          <a:prstGeom prst="rect">
            <a:avLst/>
          </a:prstGeom>
        </p:spPr>
        <p:txBody>
          <a:bodyPr wrap="square">
            <a:spAutoFit/>
          </a:bodyPr>
          <a:lstStyle/>
          <a:p>
            <a:r>
              <a:rPr lang="en-US" sz="3000" dirty="0"/>
              <a:t>In the same way, because of our sinfulness, God had sacrificed His perfect Son. He gave us also the Holy Spirit to teach us how to live a holy life. He begins to change us from the inside out. </a:t>
            </a:r>
          </a:p>
          <a:p>
            <a:r>
              <a:rPr lang="en-US" sz="3000" b="1" dirty="0"/>
              <a:t>This results into a loving relationship with God. We show Him our love by obeying His 10 Commandments. </a:t>
            </a:r>
            <a:r>
              <a:rPr lang="en-US" sz="3000" dirty="0"/>
              <a:t>He fills us with graces, and together with Mary, our Mother, and all angels and saints, we adore and glorify God.</a:t>
            </a:r>
            <a:endParaRPr lang="en-PH" sz="3000" dirty="0"/>
          </a:p>
        </p:txBody>
      </p:sp>
      <p:pic>
        <p:nvPicPr>
          <p:cNvPr id="2050" name="Picture 2" descr="55+ Thousand Images Jesus Christ Royalty-Free Images, Stock Photos &amp;  Pictures | Shutterstock">
            <a:extLst>
              <a:ext uri="{FF2B5EF4-FFF2-40B4-BE49-F238E27FC236}">
                <a16:creationId xmlns:a16="http://schemas.microsoft.com/office/drawing/2014/main" id="{6BFD0E10-EB40-417C-A27C-19D0F5C8B6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576"/>
          <a:stretch/>
        </p:blipFill>
        <p:spPr bwMode="auto">
          <a:xfrm>
            <a:off x="7259423" y="1194436"/>
            <a:ext cx="4776580" cy="470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67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1159667" y="2497976"/>
            <a:ext cx="9654108" cy="1862048"/>
          </a:xfrm>
          <a:prstGeom prst="rect">
            <a:avLst/>
          </a:prstGeom>
        </p:spPr>
        <p:txBody>
          <a:bodyPr wrap="square">
            <a:spAutoFit/>
          </a:bodyPr>
          <a:lstStyle/>
          <a:p>
            <a:pPr algn="ctr"/>
            <a:r>
              <a:rPr lang="en-US" sz="4000" b="1" dirty="0">
                <a:solidFill>
                  <a:srgbClr val="0D0DAF"/>
                </a:solidFill>
              </a:rPr>
              <a:t>Let’s all stand up and praise God’s Law </a:t>
            </a:r>
          </a:p>
          <a:p>
            <a:pPr algn="ctr"/>
            <a:r>
              <a:rPr lang="en-US" sz="4000" b="1" dirty="0">
                <a:solidFill>
                  <a:srgbClr val="C00000"/>
                </a:solidFill>
              </a:rPr>
              <a:t>by reciting another part of  Psalm 119.</a:t>
            </a:r>
            <a:endParaRPr lang="en-PH" sz="4000" b="1" dirty="0">
              <a:solidFill>
                <a:srgbClr val="C00000"/>
              </a:solidFill>
            </a:endParaRPr>
          </a:p>
          <a:p>
            <a:pPr algn="ctr"/>
            <a:r>
              <a:rPr lang="en-US" sz="3500" b="1" dirty="0">
                <a:solidFill>
                  <a:srgbClr val="0D0DAF"/>
                </a:solidFill>
              </a:rPr>
              <a:t> </a:t>
            </a:r>
            <a:endParaRPr lang="en-PH" sz="3500" b="1" dirty="0">
              <a:solidFill>
                <a:srgbClr val="0D0DAF"/>
              </a:solidFill>
            </a:endParaRPr>
          </a:p>
        </p:txBody>
      </p:sp>
    </p:spTree>
    <p:extLst>
      <p:ext uri="{BB962C8B-B14F-4D97-AF65-F5344CB8AC3E}">
        <p14:creationId xmlns:p14="http://schemas.microsoft.com/office/powerpoint/2010/main" val="2223115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sp>
        <p:nvSpPr>
          <p:cNvPr id="5" name="Rectangle 4">
            <a:extLst>
              <a:ext uri="{FF2B5EF4-FFF2-40B4-BE49-F238E27FC236}">
                <a16:creationId xmlns:a16="http://schemas.microsoft.com/office/drawing/2014/main" id="{EAB18028-7F03-4C5C-891A-767A507F3C87}"/>
              </a:ext>
            </a:extLst>
          </p:cNvPr>
          <p:cNvSpPr/>
          <p:nvPr/>
        </p:nvSpPr>
        <p:spPr>
          <a:xfrm>
            <a:off x="430797" y="399305"/>
            <a:ext cx="11602178" cy="6263253"/>
          </a:xfrm>
          <a:prstGeom prst="rect">
            <a:avLst/>
          </a:prstGeom>
        </p:spPr>
        <p:txBody>
          <a:bodyPr wrap="square">
            <a:spAutoFit/>
          </a:bodyPr>
          <a:lstStyle/>
          <a:p>
            <a:r>
              <a:rPr lang="en-US" sz="3300" dirty="0"/>
              <a:t> </a:t>
            </a:r>
            <a:endParaRPr lang="en-PH" sz="3300" dirty="0"/>
          </a:p>
          <a:p>
            <a:r>
              <a:rPr lang="en-US" sz="3300" b="1" u="sng" dirty="0">
                <a:solidFill>
                  <a:srgbClr val="C00000"/>
                </a:solidFill>
              </a:rPr>
              <a:t>Psalm 119: </a:t>
            </a:r>
            <a:r>
              <a:rPr lang="en-US" sz="3800" b="1" u="sng" dirty="0">
                <a:solidFill>
                  <a:srgbClr val="0D0DAF"/>
                </a:solidFill>
              </a:rPr>
              <a:t>Praise of God’s Law</a:t>
            </a:r>
            <a:endParaRPr lang="en-PH" sz="3800" u="sng" dirty="0">
              <a:solidFill>
                <a:srgbClr val="0D0DAF"/>
              </a:solidFill>
            </a:endParaRPr>
          </a:p>
          <a:p>
            <a:r>
              <a:rPr lang="en-PH" sz="3300" dirty="0"/>
              <a:t>“</a:t>
            </a:r>
            <a:r>
              <a:rPr lang="en-PH" sz="3300" baseline="30000" dirty="0"/>
              <a:t>9</a:t>
            </a:r>
            <a:r>
              <a:rPr lang="en-PH" sz="3300" dirty="0"/>
              <a:t>How can a young man keep his way pure? </a:t>
            </a:r>
          </a:p>
          <a:p>
            <a:r>
              <a:rPr lang="en-PH" sz="3300" dirty="0"/>
              <a:t>By living according to Your word.</a:t>
            </a:r>
          </a:p>
          <a:p>
            <a:r>
              <a:rPr lang="en-PH" sz="3300" baseline="30000" dirty="0"/>
              <a:t>10</a:t>
            </a:r>
            <a:r>
              <a:rPr lang="en-PH" sz="3300" dirty="0"/>
              <a:t>I seek You with all my heart; </a:t>
            </a:r>
          </a:p>
          <a:p>
            <a:r>
              <a:rPr lang="en-PH" sz="3300" dirty="0"/>
              <a:t>do not let me go away from Your commands.</a:t>
            </a:r>
          </a:p>
          <a:p>
            <a:r>
              <a:rPr lang="en-PH" sz="3300" baseline="30000" dirty="0"/>
              <a:t>11</a:t>
            </a:r>
            <a:r>
              <a:rPr lang="en-PH" sz="3300" b="1" dirty="0"/>
              <a:t>Within my heart I treasure Your promise, that I may not sin against You.</a:t>
            </a:r>
            <a:r>
              <a:rPr lang="en-PH" sz="3300" b="1" baseline="30000" dirty="0"/>
              <a:t>12</a:t>
            </a:r>
            <a:r>
              <a:rPr lang="en-PH" sz="3300" b="1" dirty="0"/>
              <a:t>Blessed are You, O Lord; teach me Your laws.</a:t>
            </a:r>
          </a:p>
          <a:p>
            <a:r>
              <a:rPr lang="en-PH" sz="3300" baseline="30000" dirty="0"/>
              <a:t>13</a:t>
            </a:r>
            <a:r>
              <a:rPr lang="en-PH" sz="3300" dirty="0"/>
              <a:t>With my lips I declare all the laws of Your mouth.</a:t>
            </a:r>
          </a:p>
          <a:p>
            <a:r>
              <a:rPr lang="en-PH" sz="3300" baseline="30000" dirty="0"/>
              <a:t>14</a:t>
            </a:r>
            <a:r>
              <a:rPr lang="en-PH" sz="3300" dirty="0"/>
              <a:t>I rejoice in the way of Your commands</a:t>
            </a:r>
            <a:r>
              <a:rPr lang="en-PH" sz="3300" b="1" dirty="0"/>
              <a:t> </a:t>
            </a:r>
            <a:r>
              <a:rPr lang="en-PH" sz="3300" dirty="0"/>
              <a:t>as much as in all riches.</a:t>
            </a:r>
          </a:p>
          <a:p>
            <a:r>
              <a:rPr lang="en-PH" sz="3300" baseline="30000" dirty="0"/>
              <a:t>15</a:t>
            </a:r>
            <a:r>
              <a:rPr lang="en-PH" sz="3300" dirty="0"/>
              <a:t>I will meditate on Your laws and consider Your ways.                                   </a:t>
            </a:r>
            <a:r>
              <a:rPr lang="en-PH" sz="3300" baseline="30000" dirty="0"/>
              <a:t>16</a:t>
            </a:r>
            <a:r>
              <a:rPr lang="en-PH" sz="3300" b="1" dirty="0"/>
              <a:t>I will delight in Your orders; I will not forget Your word.” </a:t>
            </a:r>
          </a:p>
        </p:txBody>
      </p:sp>
      <p:pic>
        <p:nvPicPr>
          <p:cNvPr id="6146" name="Picture 2" descr="11,700+ Praising God Stock Photos, Pictures &amp; Royalty-Free Images - iStock  | Woman praising god, Women praising god, People praising god">
            <a:extLst>
              <a:ext uri="{FF2B5EF4-FFF2-40B4-BE49-F238E27FC236}">
                <a16:creationId xmlns:a16="http://schemas.microsoft.com/office/drawing/2014/main" id="{79DB259A-2B4B-4835-AABA-D2E805179D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72" r="5442"/>
          <a:stretch/>
        </p:blipFill>
        <p:spPr bwMode="auto">
          <a:xfrm>
            <a:off x="8401878" y="115930"/>
            <a:ext cx="3790122" cy="310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40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F98E8A-245D-4A31-A55A-706BD199B628}"/>
              </a:ext>
            </a:extLst>
          </p:cNvPr>
          <p:cNvPicPr>
            <a:picLocks noChangeAspect="1"/>
          </p:cNvPicPr>
          <p:nvPr/>
        </p:nvPicPr>
        <p:blipFill>
          <a:blip r:embed="rId2"/>
          <a:stretch>
            <a:fillRect/>
          </a:stretch>
        </p:blipFill>
        <p:spPr>
          <a:xfrm>
            <a:off x="-1" y="1989"/>
            <a:ext cx="12192001" cy="1402742"/>
          </a:xfrm>
          <a:prstGeom prst="rect">
            <a:avLst/>
          </a:prstGeom>
        </p:spPr>
      </p:pic>
      <p:sp>
        <p:nvSpPr>
          <p:cNvPr id="7" name="TextBox 6">
            <a:extLst>
              <a:ext uri="{FF2B5EF4-FFF2-40B4-BE49-F238E27FC236}">
                <a16:creationId xmlns:a16="http://schemas.microsoft.com/office/drawing/2014/main" id="{B087F823-B253-4DEB-838B-285C31C611EA}"/>
              </a:ext>
            </a:extLst>
          </p:cNvPr>
          <p:cNvSpPr txBox="1"/>
          <p:nvPr/>
        </p:nvSpPr>
        <p:spPr>
          <a:xfrm>
            <a:off x="1709530" y="260833"/>
            <a:ext cx="4002156" cy="784830"/>
          </a:xfrm>
          <a:prstGeom prst="rect">
            <a:avLst/>
          </a:prstGeom>
          <a:noFill/>
        </p:spPr>
        <p:txBody>
          <a:bodyPr wrap="square" rtlCol="0">
            <a:spAutoFit/>
          </a:bodyPr>
          <a:lstStyle/>
          <a:p>
            <a:pPr algn="ctr"/>
            <a:r>
              <a:rPr lang="en-PH" sz="4500" b="1" dirty="0">
                <a:effectLst>
                  <a:glow rad="101600">
                    <a:schemeClr val="bg1">
                      <a:alpha val="60000"/>
                    </a:schemeClr>
                  </a:glow>
                </a:effectLst>
              </a:rPr>
              <a:t>PSALM 119</a:t>
            </a:r>
          </a:p>
        </p:txBody>
      </p:sp>
      <p:sp>
        <p:nvSpPr>
          <p:cNvPr id="8" name="Rectangle 7">
            <a:extLst>
              <a:ext uri="{FF2B5EF4-FFF2-40B4-BE49-F238E27FC236}">
                <a16:creationId xmlns:a16="http://schemas.microsoft.com/office/drawing/2014/main" id="{C8E2EF32-842F-4548-910D-7E1A0A968810}"/>
              </a:ext>
            </a:extLst>
          </p:cNvPr>
          <p:cNvSpPr/>
          <p:nvPr/>
        </p:nvSpPr>
        <p:spPr>
          <a:xfrm>
            <a:off x="437327" y="1522010"/>
            <a:ext cx="11754673" cy="5678478"/>
          </a:xfrm>
          <a:prstGeom prst="rect">
            <a:avLst/>
          </a:prstGeom>
        </p:spPr>
        <p:txBody>
          <a:bodyPr wrap="square">
            <a:spAutoFit/>
          </a:bodyPr>
          <a:lstStyle/>
          <a:p>
            <a:r>
              <a:rPr lang="en-PH" sz="3300" b="1" dirty="0">
                <a:solidFill>
                  <a:srgbClr val="0D0DAF"/>
                </a:solidFill>
              </a:rPr>
              <a:t>Praise of God’s Law</a:t>
            </a:r>
            <a:endParaRPr lang="en-PH" sz="3300" dirty="0">
              <a:solidFill>
                <a:srgbClr val="0D0DAF"/>
              </a:solidFill>
            </a:endParaRPr>
          </a:p>
          <a:p>
            <a:endParaRPr lang="en-PH" sz="2500" dirty="0"/>
          </a:p>
          <a:p>
            <a:r>
              <a:rPr lang="en-PH" sz="2800" baseline="30000" dirty="0"/>
              <a:t>1</a:t>
            </a:r>
            <a:r>
              <a:rPr lang="en-PH" sz="2800" dirty="0"/>
              <a:t>Blessed are they whose ways are blameless, </a:t>
            </a:r>
          </a:p>
          <a:p>
            <a:r>
              <a:rPr lang="en-PH" sz="2800" dirty="0"/>
              <a:t>who walk in the law of the Lord.</a:t>
            </a:r>
          </a:p>
          <a:p>
            <a:r>
              <a:rPr lang="en-PH" sz="2800" baseline="30000" dirty="0"/>
              <a:t>2</a:t>
            </a:r>
            <a:r>
              <a:rPr lang="en-PH" sz="2800" b="1" dirty="0"/>
              <a:t>Blessed are they who keep His commands, who seek Him with all their heart,</a:t>
            </a:r>
          </a:p>
          <a:p>
            <a:r>
              <a:rPr lang="en-PH" sz="2800" baseline="30000" dirty="0"/>
              <a:t>3</a:t>
            </a:r>
            <a:r>
              <a:rPr lang="en-PH" sz="2800" dirty="0"/>
              <a:t>And do no wrong, but walk in His ways.</a:t>
            </a:r>
          </a:p>
          <a:p>
            <a:r>
              <a:rPr lang="en-PH" sz="2800" baseline="30000" dirty="0"/>
              <a:t>4</a:t>
            </a:r>
            <a:r>
              <a:rPr lang="en-PH" sz="2800" dirty="0"/>
              <a:t>You have commanded that Your laws be diligently kept.</a:t>
            </a:r>
          </a:p>
          <a:p>
            <a:r>
              <a:rPr lang="en-PH" sz="2800" baseline="30000" dirty="0"/>
              <a:t>5</a:t>
            </a:r>
            <a:r>
              <a:rPr lang="en-PH" sz="2800" dirty="0"/>
              <a:t>Oh, that I might be firm in the ways of keeping Your laws!</a:t>
            </a:r>
          </a:p>
          <a:p>
            <a:r>
              <a:rPr lang="en-PH" sz="2800" baseline="30000" dirty="0"/>
              <a:t>6</a:t>
            </a:r>
            <a:r>
              <a:rPr lang="en-PH" sz="2800" dirty="0"/>
              <a:t>Then I shall not be put to shame, having my eyes fixed on all Your commandments. </a:t>
            </a:r>
          </a:p>
          <a:p>
            <a:r>
              <a:rPr lang="en-PH" sz="2800" baseline="30000" dirty="0"/>
              <a:t>7</a:t>
            </a:r>
            <a:r>
              <a:rPr lang="en-PH" sz="2800" b="1" dirty="0"/>
              <a:t>I will praise You with an upright heart, as I learn Your just orders.</a:t>
            </a:r>
          </a:p>
          <a:p>
            <a:r>
              <a:rPr lang="en-PH" sz="2800" baseline="30000" dirty="0"/>
              <a:t>8</a:t>
            </a:r>
            <a:r>
              <a:rPr lang="en-PH" sz="2800" dirty="0"/>
              <a:t>I will keep Your commands, do not abandon me completely.</a:t>
            </a:r>
          </a:p>
          <a:p>
            <a:endParaRPr lang="en-PH" sz="2500" dirty="0"/>
          </a:p>
        </p:txBody>
      </p:sp>
      <p:pic>
        <p:nvPicPr>
          <p:cNvPr id="10242" name="Picture 2" descr="Lifted Hands Worship: Over 909 Royalty-Free Licensable Stock Photos |  Shutterstock">
            <a:extLst>
              <a:ext uri="{FF2B5EF4-FFF2-40B4-BE49-F238E27FC236}">
                <a16:creationId xmlns:a16="http://schemas.microsoft.com/office/drawing/2014/main" id="{46D4302F-9515-4E84-B605-177B44ADF6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02" t="2683" r="11135" b="13214"/>
          <a:stretch/>
        </p:blipFill>
        <p:spPr bwMode="auto">
          <a:xfrm>
            <a:off x="7580243" y="119268"/>
            <a:ext cx="4479237" cy="311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37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385476-24E1-40B8-A5A5-66E5AB254DB7}"/>
              </a:ext>
            </a:extLst>
          </p:cNvPr>
          <p:cNvSpPr>
            <a:spLocks noGrp="1"/>
          </p:cNvSpPr>
          <p:nvPr>
            <p:ph idx="1"/>
          </p:nvPr>
        </p:nvSpPr>
        <p:spPr>
          <a:xfrm>
            <a:off x="498611" y="1031966"/>
            <a:ext cx="8968409" cy="5607373"/>
          </a:xfrm>
        </p:spPr>
        <p:txBody>
          <a:bodyPr>
            <a:normAutofit/>
          </a:bodyPr>
          <a:lstStyle/>
          <a:p>
            <a:pPr marL="0" indent="0">
              <a:buNone/>
            </a:pPr>
            <a:r>
              <a:rPr lang="en-US" sz="3200" dirty="0"/>
              <a:t>God established covenants with us, first through </a:t>
            </a:r>
            <a:r>
              <a:rPr lang="en-US" sz="3200" b="1" dirty="0"/>
              <a:t>Abraham</a:t>
            </a:r>
            <a:r>
              <a:rPr lang="en-US" sz="3200" dirty="0"/>
              <a:t>, then through </a:t>
            </a:r>
            <a:r>
              <a:rPr lang="en-US" sz="3200" b="1" dirty="0"/>
              <a:t>Noah</a:t>
            </a:r>
            <a:r>
              <a:rPr lang="en-US" sz="3200" dirty="0"/>
              <a:t>, then through </a:t>
            </a:r>
            <a:r>
              <a:rPr lang="en-US" sz="3200" b="1" dirty="0"/>
              <a:t>Moses</a:t>
            </a:r>
            <a:r>
              <a:rPr lang="en-US" sz="3200" dirty="0"/>
              <a:t> to whom God gave us the </a:t>
            </a:r>
            <a:r>
              <a:rPr lang="en-US" sz="3200" b="1" dirty="0"/>
              <a:t>10 Commandments</a:t>
            </a:r>
            <a:r>
              <a:rPr lang="en-US" sz="3200" dirty="0"/>
              <a:t>. </a:t>
            </a:r>
          </a:p>
          <a:p>
            <a:pPr marL="0" indent="0">
              <a:buNone/>
            </a:pPr>
            <a:endParaRPr lang="en-PH" sz="3200" dirty="0"/>
          </a:p>
          <a:p>
            <a:pPr marL="0" indent="0">
              <a:buNone/>
            </a:pPr>
            <a:r>
              <a:rPr lang="en-US" sz="3200" dirty="0"/>
              <a:t>The Law of God begins with the </a:t>
            </a:r>
            <a:r>
              <a:rPr lang="en-US" sz="3200" b="1" dirty="0"/>
              <a:t>10 Commandments. </a:t>
            </a:r>
            <a:r>
              <a:rPr lang="en-US" sz="3200" dirty="0"/>
              <a:t>It is</a:t>
            </a:r>
            <a:r>
              <a:rPr lang="en-US" sz="3200" b="1" dirty="0"/>
              <a:t> </a:t>
            </a:r>
            <a:r>
              <a:rPr lang="en-US" sz="3200" dirty="0"/>
              <a:t>the basis of our </a:t>
            </a:r>
            <a:r>
              <a:rPr lang="en-US" sz="3200" b="1" dirty="0"/>
              <a:t>covenant with God</a:t>
            </a:r>
            <a:r>
              <a:rPr lang="en-US" sz="3200" dirty="0"/>
              <a:t>.  A covenant is a sacred and binding agreement and relationship between God and persons. It brings </a:t>
            </a:r>
            <a:r>
              <a:rPr lang="en-PH" sz="3200" dirty="0"/>
              <a:t>blessings when obeyed and punishment when disobeyed. </a:t>
            </a:r>
          </a:p>
          <a:p>
            <a:pPr marL="0" indent="0">
              <a:buNone/>
            </a:pPr>
            <a:r>
              <a:rPr lang="en-PH" sz="3200" dirty="0"/>
              <a:t>For example, in the Old Testament, God punished the Israelites because of disobedience. </a:t>
            </a:r>
          </a:p>
          <a:p>
            <a:pPr marL="0" indent="0">
              <a:buNone/>
            </a:pPr>
            <a:endParaRPr lang="en-PH" sz="3200" dirty="0"/>
          </a:p>
        </p:txBody>
      </p:sp>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pic>
        <p:nvPicPr>
          <p:cNvPr id="2" name="Picture 1">
            <a:extLst>
              <a:ext uri="{FF2B5EF4-FFF2-40B4-BE49-F238E27FC236}">
                <a16:creationId xmlns:a16="http://schemas.microsoft.com/office/drawing/2014/main" id="{0E7639E5-F7A4-42D3-A160-4C7412B496BD}"/>
              </a:ext>
            </a:extLst>
          </p:cNvPr>
          <p:cNvPicPr>
            <a:picLocks noChangeAspect="1"/>
          </p:cNvPicPr>
          <p:nvPr/>
        </p:nvPicPr>
        <p:blipFill>
          <a:blip r:embed="rId3"/>
          <a:stretch>
            <a:fillRect/>
          </a:stretch>
        </p:blipFill>
        <p:spPr>
          <a:xfrm>
            <a:off x="10386994" y="-27022"/>
            <a:ext cx="1805006" cy="2771215"/>
          </a:xfrm>
          <a:prstGeom prst="rect">
            <a:avLst/>
          </a:prstGeom>
        </p:spPr>
      </p:pic>
      <p:pic>
        <p:nvPicPr>
          <p:cNvPr id="5" name="Picture 4">
            <a:extLst>
              <a:ext uri="{FF2B5EF4-FFF2-40B4-BE49-F238E27FC236}">
                <a16:creationId xmlns:a16="http://schemas.microsoft.com/office/drawing/2014/main" id="{406A7701-4696-4636-A71E-33620294666A}"/>
              </a:ext>
            </a:extLst>
          </p:cNvPr>
          <p:cNvPicPr>
            <a:picLocks noChangeAspect="1"/>
          </p:cNvPicPr>
          <p:nvPr/>
        </p:nvPicPr>
        <p:blipFill>
          <a:blip r:embed="rId4"/>
          <a:stretch>
            <a:fillRect/>
          </a:stretch>
        </p:blipFill>
        <p:spPr>
          <a:xfrm>
            <a:off x="9716328" y="2420538"/>
            <a:ext cx="2226365" cy="3194350"/>
          </a:xfrm>
          <a:prstGeom prst="rect">
            <a:avLst/>
          </a:prstGeom>
        </p:spPr>
      </p:pic>
      <p:pic>
        <p:nvPicPr>
          <p:cNvPr id="6" name="Picture 5">
            <a:extLst>
              <a:ext uri="{FF2B5EF4-FFF2-40B4-BE49-F238E27FC236}">
                <a16:creationId xmlns:a16="http://schemas.microsoft.com/office/drawing/2014/main" id="{91D9807C-38D8-4A76-B519-31FF4BB14CF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b="3872"/>
          <a:stretch/>
        </p:blipFill>
        <p:spPr>
          <a:xfrm>
            <a:off x="9348624" y="4504515"/>
            <a:ext cx="2076740" cy="2353486"/>
          </a:xfrm>
          <a:prstGeom prst="rect">
            <a:avLst/>
          </a:prstGeom>
        </p:spPr>
      </p:pic>
    </p:spTree>
    <p:extLst>
      <p:ext uri="{BB962C8B-B14F-4D97-AF65-F5344CB8AC3E}">
        <p14:creationId xmlns:p14="http://schemas.microsoft.com/office/powerpoint/2010/main" val="367616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ses and the Copper Snake | Bible Story">
            <a:extLst>
              <a:ext uri="{FF2B5EF4-FFF2-40B4-BE49-F238E27FC236}">
                <a16:creationId xmlns:a16="http://schemas.microsoft.com/office/drawing/2014/main" id="{29120C94-BDF5-4B22-8A7D-BCE84436C9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59" t="6420"/>
          <a:stretch/>
        </p:blipFill>
        <p:spPr bwMode="auto">
          <a:xfrm>
            <a:off x="5168348" y="3429000"/>
            <a:ext cx="70236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3"/>
          <a:srcRect t="58771" b="10064"/>
          <a:stretch/>
        </p:blipFill>
        <p:spPr>
          <a:xfrm>
            <a:off x="-1" y="-27021"/>
            <a:ext cx="12192001" cy="490848"/>
          </a:xfrm>
          <a:prstGeom prst="rect">
            <a:avLst/>
          </a:prstGeom>
        </p:spPr>
      </p:pic>
      <p:sp>
        <p:nvSpPr>
          <p:cNvPr id="6" name="TextBox 5">
            <a:extLst>
              <a:ext uri="{FF2B5EF4-FFF2-40B4-BE49-F238E27FC236}">
                <a16:creationId xmlns:a16="http://schemas.microsoft.com/office/drawing/2014/main" id="{CA780C16-C316-4A95-847C-B5412C9DCD68}"/>
              </a:ext>
            </a:extLst>
          </p:cNvPr>
          <p:cNvSpPr txBox="1"/>
          <p:nvPr/>
        </p:nvSpPr>
        <p:spPr>
          <a:xfrm>
            <a:off x="331303" y="598307"/>
            <a:ext cx="11860697" cy="5539978"/>
          </a:xfrm>
          <a:prstGeom prst="rect">
            <a:avLst/>
          </a:prstGeom>
          <a:noFill/>
        </p:spPr>
        <p:txBody>
          <a:bodyPr wrap="square" rtlCol="0">
            <a:spAutoFit/>
          </a:bodyPr>
          <a:lstStyle/>
          <a:p>
            <a:r>
              <a:rPr lang="en-PH" sz="3400" b="1" dirty="0"/>
              <a:t>Moses, the Disobedient Jews and the Bronze Serpent</a:t>
            </a:r>
          </a:p>
          <a:p>
            <a:r>
              <a:rPr lang="en-PH" sz="2500" dirty="0"/>
              <a:t>Numbers 21: 4-9</a:t>
            </a:r>
          </a:p>
          <a:p>
            <a:endParaRPr lang="en-PH" sz="500" dirty="0"/>
          </a:p>
          <a:p>
            <a:r>
              <a:rPr lang="en-PH" sz="2900" dirty="0"/>
              <a:t>“…the people grew impatient on the way; and the people complained against God and against Moses, "Why have you brought us up out of Egypt to die in this desert, where there is no food or water? We are disgusted with this worthless food!" In punishment the Lord sent poisonous serpents among the people, and they bit the people</a:t>
            </a:r>
          </a:p>
          <a:p>
            <a:r>
              <a:rPr lang="en-PH" sz="2900" dirty="0"/>
              <a:t>and many Israelites died.</a:t>
            </a:r>
          </a:p>
          <a:p>
            <a:r>
              <a:rPr lang="en-PH" sz="2900" dirty="0"/>
              <a:t>Then the people came to </a:t>
            </a:r>
          </a:p>
          <a:p>
            <a:r>
              <a:rPr lang="en-PH" sz="2900" dirty="0"/>
              <a:t>Moses and said, "We have </a:t>
            </a:r>
          </a:p>
          <a:p>
            <a:r>
              <a:rPr lang="en-PH" sz="2900" dirty="0"/>
              <a:t>sinned, for we spoke against </a:t>
            </a:r>
          </a:p>
          <a:p>
            <a:r>
              <a:rPr lang="en-PH" sz="2900" dirty="0"/>
              <a:t>the Lord and against you. </a:t>
            </a:r>
            <a:endParaRPr lang="en-PH" sz="3000" dirty="0"/>
          </a:p>
        </p:txBody>
      </p:sp>
    </p:spTree>
    <p:extLst>
      <p:ext uri="{BB962C8B-B14F-4D97-AF65-F5344CB8AC3E}">
        <p14:creationId xmlns:p14="http://schemas.microsoft.com/office/powerpoint/2010/main" val="290255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b="10064"/>
          <a:stretch/>
        </p:blipFill>
        <p:spPr>
          <a:xfrm>
            <a:off x="-1" y="-27021"/>
            <a:ext cx="12192001" cy="490848"/>
          </a:xfrm>
          <a:prstGeom prst="rect">
            <a:avLst/>
          </a:prstGeom>
        </p:spPr>
      </p:pic>
      <p:sp>
        <p:nvSpPr>
          <p:cNvPr id="6" name="TextBox 5">
            <a:extLst>
              <a:ext uri="{FF2B5EF4-FFF2-40B4-BE49-F238E27FC236}">
                <a16:creationId xmlns:a16="http://schemas.microsoft.com/office/drawing/2014/main" id="{CA780C16-C316-4A95-847C-B5412C9DCD68}"/>
              </a:ext>
            </a:extLst>
          </p:cNvPr>
          <p:cNvSpPr txBox="1"/>
          <p:nvPr/>
        </p:nvSpPr>
        <p:spPr>
          <a:xfrm>
            <a:off x="426002" y="993396"/>
            <a:ext cx="6069496" cy="5647700"/>
          </a:xfrm>
          <a:prstGeom prst="rect">
            <a:avLst/>
          </a:prstGeom>
          <a:noFill/>
        </p:spPr>
        <p:txBody>
          <a:bodyPr wrap="square" rtlCol="0">
            <a:spAutoFit/>
          </a:bodyPr>
          <a:lstStyle/>
          <a:p>
            <a:r>
              <a:rPr lang="en-PH" sz="2800" dirty="0"/>
              <a:t>Pray to the Lord that He will take the serpents from us." </a:t>
            </a:r>
          </a:p>
          <a:p>
            <a:r>
              <a:rPr lang="en-PH" sz="2800" dirty="0"/>
              <a:t>So, Moses prayed for the people. 			</a:t>
            </a:r>
          </a:p>
          <a:p>
            <a:r>
              <a:rPr lang="en-PH" sz="2800" dirty="0"/>
              <a:t>And the Lord said to Moses, </a:t>
            </a:r>
            <a:r>
              <a:rPr lang="en-PH" sz="2800" b="1" dirty="0"/>
              <a:t>"Make a fiery serpent and set it on a pole, and if anyone who has been bitten looks at it, he will recover and live." </a:t>
            </a:r>
            <a:r>
              <a:rPr lang="en-PH" sz="2800" dirty="0"/>
              <a:t>Moses accordingly made a bronze serpent and set it on a pole, and if a serpent bit any man, he would look at the bronze serpent, he recovered and lived.”</a:t>
            </a:r>
          </a:p>
          <a:p>
            <a:endParaRPr lang="en-PH" sz="2500" dirty="0"/>
          </a:p>
        </p:txBody>
      </p:sp>
      <p:pic>
        <p:nvPicPr>
          <p:cNvPr id="2056" name="Picture 8" descr="No photo description available.">
            <a:extLst>
              <a:ext uri="{FF2B5EF4-FFF2-40B4-BE49-F238E27FC236}">
                <a16:creationId xmlns:a16="http://schemas.microsoft.com/office/drawing/2014/main" id="{C62AAD57-9F04-4CBC-8E3A-7F9EBDBD9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0" y="-27021"/>
            <a:ext cx="5270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1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b="10064"/>
          <a:stretch/>
        </p:blipFill>
        <p:spPr>
          <a:xfrm>
            <a:off x="-1" y="-27021"/>
            <a:ext cx="12192001" cy="490848"/>
          </a:xfrm>
          <a:prstGeom prst="rect">
            <a:avLst/>
          </a:prstGeom>
        </p:spPr>
      </p:pic>
      <p:sp>
        <p:nvSpPr>
          <p:cNvPr id="6" name="TextBox 5">
            <a:extLst>
              <a:ext uri="{FF2B5EF4-FFF2-40B4-BE49-F238E27FC236}">
                <a16:creationId xmlns:a16="http://schemas.microsoft.com/office/drawing/2014/main" id="{CA780C16-C316-4A95-847C-B5412C9DCD68}"/>
              </a:ext>
            </a:extLst>
          </p:cNvPr>
          <p:cNvSpPr txBox="1"/>
          <p:nvPr/>
        </p:nvSpPr>
        <p:spPr>
          <a:xfrm>
            <a:off x="331303" y="598307"/>
            <a:ext cx="11860697" cy="2400657"/>
          </a:xfrm>
          <a:prstGeom prst="rect">
            <a:avLst/>
          </a:prstGeom>
          <a:noFill/>
        </p:spPr>
        <p:txBody>
          <a:bodyPr wrap="square" rtlCol="0">
            <a:spAutoFit/>
          </a:bodyPr>
          <a:lstStyle/>
          <a:p>
            <a:r>
              <a:rPr lang="en-US" sz="3000" dirty="0"/>
              <a:t>	Today, many people do not obey the covenant and the laws given by God. </a:t>
            </a:r>
            <a:r>
              <a:rPr lang="en-US" sz="3000" b="1" dirty="0"/>
              <a:t>God is faithful, but the people are not. </a:t>
            </a:r>
            <a:r>
              <a:rPr lang="en-US" sz="3000" dirty="0"/>
              <a:t>Many times we commit to serve God, especially when we are in trouble. We say, “Yes Lord, I will serve you!” But after some time, </a:t>
            </a:r>
            <a:r>
              <a:rPr lang="en-US" sz="3000" b="1" dirty="0"/>
              <a:t>we get busy with other things and fail to keep our commitments to God.</a:t>
            </a:r>
            <a:endParaRPr lang="en-PH" sz="3000" b="1" dirty="0"/>
          </a:p>
        </p:txBody>
      </p:sp>
      <p:sp>
        <p:nvSpPr>
          <p:cNvPr id="2" name="AutoShape 2" descr="Powerful Closing Prayers for Church Meetings, Bible Study &amp; More">
            <a:extLst>
              <a:ext uri="{FF2B5EF4-FFF2-40B4-BE49-F238E27FC236}">
                <a16:creationId xmlns:a16="http://schemas.microsoft.com/office/drawing/2014/main" id="{20ECEE2B-61BA-41AF-AB0B-EF66E34CFA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3" name="Picture 2">
            <a:extLst>
              <a:ext uri="{FF2B5EF4-FFF2-40B4-BE49-F238E27FC236}">
                <a16:creationId xmlns:a16="http://schemas.microsoft.com/office/drawing/2014/main" id="{4A1D6B16-BE59-496D-98FC-4176A85B94B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380445" y="3276600"/>
            <a:ext cx="9735909" cy="3477110"/>
          </a:xfrm>
          <a:prstGeom prst="rect">
            <a:avLst/>
          </a:prstGeom>
        </p:spPr>
      </p:pic>
    </p:spTree>
    <p:extLst>
      <p:ext uri="{BB962C8B-B14F-4D97-AF65-F5344CB8AC3E}">
        <p14:creationId xmlns:p14="http://schemas.microsoft.com/office/powerpoint/2010/main" val="407743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b="10064"/>
          <a:stretch/>
        </p:blipFill>
        <p:spPr>
          <a:xfrm>
            <a:off x="-1" y="-27021"/>
            <a:ext cx="12192001" cy="490848"/>
          </a:xfrm>
          <a:prstGeom prst="rect">
            <a:avLst/>
          </a:prstGeom>
        </p:spPr>
      </p:pic>
      <p:sp>
        <p:nvSpPr>
          <p:cNvPr id="6" name="TextBox 5">
            <a:extLst>
              <a:ext uri="{FF2B5EF4-FFF2-40B4-BE49-F238E27FC236}">
                <a16:creationId xmlns:a16="http://schemas.microsoft.com/office/drawing/2014/main" id="{CA780C16-C316-4A95-847C-B5412C9DCD68}"/>
              </a:ext>
            </a:extLst>
          </p:cNvPr>
          <p:cNvSpPr txBox="1"/>
          <p:nvPr/>
        </p:nvSpPr>
        <p:spPr>
          <a:xfrm>
            <a:off x="248477" y="605308"/>
            <a:ext cx="11860697" cy="6540252"/>
          </a:xfrm>
          <a:prstGeom prst="rect">
            <a:avLst/>
          </a:prstGeom>
          <a:noFill/>
        </p:spPr>
        <p:txBody>
          <a:bodyPr wrap="square" rtlCol="0">
            <a:spAutoFit/>
          </a:bodyPr>
          <a:lstStyle/>
          <a:p>
            <a:r>
              <a:rPr lang="en-US" sz="3000" dirty="0"/>
              <a:t>	</a:t>
            </a:r>
            <a:r>
              <a:rPr lang="en-US" sz="2900" b="1" dirty="0"/>
              <a:t>In order to be faithful to God’s Laws, the 10 Commandments, we should understand the purpose why God gave these Commandments to us. </a:t>
            </a:r>
          </a:p>
          <a:p>
            <a:endParaRPr lang="en-US" sz="3000" dirty="0"/>
          </a:p>
          <a:p>
            <a:r>
              <a:rPr lang="en-US" sz="3000" dirty="0"/>
              <a:t>The first 3 Commandments </a:t>
            </a:r>
          </a:p>
          <a:p>
            <a:r>
              <a:rPr lang="en-US" sz="3000" dirty="0"/>
              <a:t>teach us how to love and </a:t>
            </a:r>
          </a:p>
          <a:p>
            <a:r>
              <a:rPr lang="en-US" sz="3000" dirty="0"/>
              <a:t>serve God. </a:t>
            </a:r>
          </a:p>
          <a:p>
            <a:r>
              <a:rPr lang="en-US" sz="3000" dirty="0"/>
              <a:t>The 7 last Commandments </a:t>
            </a:r>
          </a:p>
          <a:p>
            <a:r>
              <a:rPr lang="en-US" sz="3000" dirty="0"/>
              <a:t>teach us how to love and </a:t>
            </a:r>
          </a:p>
          <a:p>
            <a:r>
              <a:rPr lang="en-US" sz="3000" dirty="0"/>
              <a:t>serve others. </a:t>
            </a:r>
          </a:p>
          <a:p>
            <a:r>
              <a:rPr lang="en-US" sz="3000" b="1" dirty="0">
                <a:solidFill>
                  <a:srgbClr val="C00000"/>
                </a:solidFill>
              </a:rPr>
              <a:t>He gave the 10 Commandments </a:t>
            </a:r>
          </a:p>
          <a:p>
            <a:r>
              <a:rPr lang="en-US" sz="3000" b="1" dirty="0">
                <a:solidFill>
                  <a:srgbClr val="C00000"/>
                </a:solidFill>
              </a:rPr>
              <a:t>to us in order to govern us and </a:t>
            </a:r>
          </a:p>
          <a:p>
            <a:r>
              <a:rPr lang="en-US" sz="3000" b="1" dirty="0">
                <a:solidFill>
                  <a:srgbClr val="C00000"/>
                </a:solidFill>
              </a:rPr>
              <a:t>to teach us as a good and loving </a:t>
            </a:r>
          </a:p>
          <a:p>
            <a:r>
              <a:rPr lang="en-US" sz="3000" b="1" dirty="0">
                <a:solidFill>
                  <a:srgbClr val="C00000"/>
                </a:solidFill>
              </a:rPr>
              <a:t>Father.</a:t>
            </a:r>
          </a:p>
          <a:p>
            <a:endParaRPr lang="en-PH" sz="3000" dirty="0"/>
          </a:p>
        </p:txBody>
      </p:sp>
      <p:sp>
        <p:nvSpPr>
          <p:cNvPr id="2" name="AutoShape 2" descr="Powerful Closing Prayers for Church Meetings, Bible Study &amp; More">
            <a:extLst>
              <a:ext uri="{FF2B5EF4-FFF2-40B4-BE49-F238E27FC236}">
                <a16:creationId xmlns:a16="http://schemas.microsoft.com/office/drawing/2014/main" id="{20ECEE2B-61BA-41AF-AB0B-EF66E34CFA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3" name="Picture 2">
            <a:extLst>
              <a:ext uri="{FF2B5EF4-FFF2-40B4-BE49-F238E27FC236}">
                <a16:creationId xmlns:a16="http://schemas.microsoft.com/office/drawing/2014/main" id="{F706A028-FB4F-4368-8FD1-7E80C314763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5552661" y="1742545"/>
            <a:ext cx="3359047" cy="4899438"/>
          </a:xfrm>
          <a:prstGeom prst="rect">
            <a:avLst/>
          </a:prstGeom>
        </p:spPr>
      </p:pic>
      <p:pic>
        <p:nvPicPr>
          <p:cNvPr id="5" name="Picture 4">
            <a:extLst>
              <a:ext uri="{FF2B5EF4-FFF2-40B4-BE49-F238E27FC236}">
                <a16:creationId xmlns:a16="http://schemas.microsoft.com/office/drawing/2014/main" id="{A233A9B8-3545-4E3B-B480-57F7A943AC8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8911058" y="1577460"/>
            <a:ext cx="3198115" cy="5064523"/>
          </a:xfrm>
          <a:prstGeom prst="rect">
            <a:avLst/>
          </a:prstGeom>
        </p:spPr>
      </p:pic>
    </p:spTree>
    <p:extLst>
      <p:ext uri="{BB962C8B-B14F-4D97-AF65-F5344CB8AC3E}">
        <p14:creationId xmlns:p14="http://schemas.microsoft.com/office/powerpoint/2010/main" val="428131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4099E-A684-4AD0-A907-BD9B2770D2F1}"/>
              </a:ext>
            </a:extLst>
          </p:cNvPr>
          <p:cNvPicPr>
            <a:picLocks noChangeAspect="1"/>
          </p:cNvPicPr>
          <p:nvPr/>
        </p:nvPicPr>
        <p:blipFill rotWithShape="1">
          <a:blip r:embed="rId2"/>
          <a:srcRect t="58771"/>
          <a:stretch/>
        </p:blipFill>
        <p:spPr>
          <a:xfrm>
            <a:off x="-1" y="-27022"/>
            <a:ext cx="12192001" cy="649357"/>
          </a:xfrm>
          <a:prstGeom prst="rect">
            <a:avLst/>
          </a:prstGeom>
        </p:spPr>
      </p:pic>
      <p:pic>
        <p:nvPicPr>
          <p:cNvPr id="8194" name="Picture 2" descr="The Ten Commandments">
            <a:extLst>
              <a:ext uri="{FF2B5EF4-FFF2-40B4-BE49-F238E27FC236}">
                <a16:creationId xmlns:a16="http://schemas.microsoft.com/office/drawing/2014/main" id="{6A41CEB2-303C-4ADB-8DB5-06E124971A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70" r="9534"/>
          <a:stretch/>
        </p:blipFill>
        <p:spPr bwMode="auto">
          <a:xfrm>
            <a:off x="7845287" y="2666080"/>
            <a:ext cx="4346713" cy="41919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089583-3AF4-4EFE-9824-72139ECD6D8D}"/>
              </a:ext>
            </a:extLst>
          </p:cNvPr>
          <p:cNvSpPr txBox="1"/>
          <p:nvPr/>
        </p:nvSpPr>
        <p:spPr>
          <a:xfrm>
            <a:off x="278295" y="927652"/>
            <a:ext cx="11913705" cy="1554272"/>
          </a:xfrm>
          <a:prstGeom prst="rect">
            <a:avLst/>
          </a:prstGeom>
          <a:noFill/>
        </p:spPr>
        <p:txBody>
          <a:bodyPr wrap="square" rtlCol="0">
            <a:spAutoFit/>
          </a:bodyPr>
          <a:lstStyle/>
          <a:p>
            <a:r>
              <a:rPr lang="en-US" sz="3500" dirty="0"/>
              <a:t>The following are </a:t>
            </a:r>
            <a:r>
              <a:rPr lang="en-US" sz="3500" b="1" dirty="0"/>
              <a:t>7 Biblical reasons why God gave us His Law:</a:t>
            </a:r>
          </a:p>
          <a:p>
            <a:endParaRPr lang="en-PH" sz="2300" dirty="0"/>
          </a:p>
          <a:p>
            <a:pPr lvl="0"/>
            <a:r>
              <a:rPr lang="en-US" sz="3700" b="1" dirty="0">
                <a:solidFill>
                  <a:srgbClr val="0D0DAF"/>
                </a:solidFill>
              </a:rPr>
              <a:t>1. To demonstrate God’s holiness and perfection</a:t>
            </a:r>
            <a:r>
              <a:rPr lang="en-US" sz="3700" dirty="0">
                <a:solidFill>
                  <a:srgbClr val="0D0DAF"/>
                </a:solidFill>
              </a:rPr>
              <a:t>- </a:t>
            </a:r>
          </a:p>
        </p:txBody>
      </p:sp>
      <p:sp>
        <p:nvSpPr>
          <p:cNvPr id="5" name="Rectangle 4">
            <a:extLst>
              <a:ext uri="{FF2B5EF4-FFF2-40B4-BE49-F238E27FC236}">
                <a16:creationId xmlns:a16="http://schemas.microsoft.com/office/drawing/2014/main" id="{EAB18028-7F03-4C5C-891A-767A507F3C87}"/>
              </a:ext>
            </a:extLst>
          </p:cNvPr>
          <p:cNvSpPr/>
          <p:nvPr/>
        </p:nvSpPr>
        <p:spPr>
          <a:xfrm>
            <a:off x="371061" y="2666080"/>
            <a:ext cx="7262192" cy="3647152"/>
          </a:xfrm>
          <a:prstGeom prst="rect">
            <a:avLst/>
          </a:prstGeom>
        </p:spPr>
        <p:txBody>
          <a:bodyPr wrap="square">
            <a:spAutoFit/>
          </a:bodyPr>
          <a:lstStyle/>
          <a:p>
            <a:r>
              <a:rPr lang="en-US" sz="2500" dirty="0"/>
              <a:t>God wrote the 10 Commandments with His own hand- in two tablets of stone- and gave them to Moses, for His Chosen People. We learn from this that </a:t>
            </a:r>
            <a:r>
              <a:rPr lang="en-US" sz="2500" b="1" dirty="0"/>
              <a:t>there is One God the Father who is perfect and the source of holiness and righteousness. </a:t>
            </a:r>
            <a:r>
              <a:rPr lang="en-US" sz="2500" dirty="0"/>
              <a:t>“</a:t>
            </a:r>
            <a:r>
              <a:rPr lang="en-PH" sz="2500" i="1" dirty="0"/>
              <a:t>Be perfect, therefore, as your heavenly Father is perfect.</a:t>
            </a:r>
            <a:r>
              <a:rPr lang="en-PH" sz="2500" dirty="0"/>
              <a:t>”- (Matthew 5:48)</a:t>
            </a:r>
            <a:r>
              <a:rPr lang="en-US" sz="2500" dirty="0"/>
              <a:t>. </a:t>
            </a:r>
            <a:r>
              <a:rPr lang="en-US" sz="2800" b="1" dirty="0">
                <a:solidFill>
                  <a:srgbClr val="C00000"/>
                </a:solidFill>
              </a:rPr>
              <a:t>God’s perfections sets the standard of conduct that people have to follow </a:t>
            </a:r>
            <a:r>
              <a:rPr lang="en-US" sz="2500" dirty="0"/>
              <a:t>so that they will know God and have an intimate relationship with Him. </a:t>
            </a:r>
            <a:endParaRPr lang="en-PH" sz="2500" dirty="0"/>
          </a:p>
        </p:txBody>
      </p:sp>
    </p:spTree>
    <p:extLst>
      <p:ext uri="{BB962C8B-B14F-4D97-AF65-F5344CB8AC3E}">
        <p14:creationId xmlns:p14="http://schemas.microsoft.com/office/powerpoint/2010/main" val="1963929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1407</Words>
  <Application>Microsoft Office PowerPoint</Application>
  <PresentationFormat>Widescreen</PresentationFormat>
  <Paragraphs>165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49</cp:revision>
  <dcterms:created xsi:type="dcterms:W3CDTF">2025-09-19T05:34:58Z</dcterms:created>
  <dcterms:modified xsi:type="dcterms:W3CDTF">2025-10-16T13:13:23Z</dcterms:modified>
</cp:coreProperties>
</file>